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141411809" r:id="rId2"/>
    <p:sldId id="4372" r:id="rId3"/>
    <p:sldId id="2141411818" r:id="rId4"/>
    <p:sldId id="2141411847" r:id="rId5"/>
    <p:sldId id="2141411848" r:id="rId6"/>
    <p:sldId id="303" r:id="rId7"/>
    <p:sldId id="2141411849" r:id="rId8"/>
    <p:sldId id="273" r:id="rId9"/>
    <p:sldId id="272" r:id="rId10"/>
    <p:sldId id="2141411835" r:id="rId11"/>
    <p:sldId id="2141411850" r:id="rId12"/>
    <p:sldId id="2141411814" r:id="rId13"/>
    <p:sldId id="2141411815" r:id="rId14"/>
    <p:sldId id="278" r:id="rId15"/>
    <p:sldId id="346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a Castillo Rodriguez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B050"/>
    <a:srgbClr val="FFFF00"/>
    <a:srgbClr val="4472C4"/>
    <a:srgbClr val="F62F63"/>
    <a:srgbClr val="008EEE"/>
    <a:srgbClr val="F09252"/>
    <a:srgbClr val="93D3FF"/>
    <a:srgbClr val="E5EBF7"/>
    <a:srgbClr val="FF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89240" autoAdjust="0"/>
  </p:normalViewPr>
  <p:slideViewPr>
    <p:cSldViewPr snapToGrid="0" snapToObjects="1">
      <p:cViewPr varScale="1">
        <p:scale>
          <a:sx n="66" d="100"/>
          <a:sy n="66" d="100"/>
        </p:scale>
        <p:origin x="83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0AA2A-6EC5-6744-8A09-094E411803F2}" type="datetimeFigureOut">
              <a:rPr lang="es-CO" smtClean="0"/>
              <a:t>26/02/2021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B1673-FF37-9C49-A002-0738B27651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271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225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148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1acde2999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91acde2999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8435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5685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3358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5689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4201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257">
              <a:defRPr/>
            </a:pPr>
            <a:fld id="{C4B2C818-BA48-6D4A-B1D4-C1EB2712B359}" type="slidenum">
              <a:rPr lang="es-CO">
                <a:solidFill>
                  <a:prstClr val="black"/>
                </a:solidFill>
                <a:latin typeface="Calibri" panose="020F0502020204030204"/>
              </a:rPr>
              <a:pPr defTabSz="990257">
                <a:defRPr/>
              </a:pPr>
              <a:t>15</a:t>
            </a:fld>
            <a:endParaRPr lang="es-C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880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A1B031-07B1-9D41-B78D-EC93936FD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521687C-535E-C943-AC14-0579A041B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0E85CDD-7075-7745-BD6A-8EA402FC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26/02/2021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C22E7BF-2864-274D-AA6F-9EDCF394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218B4CD-F21E-764B-AE3D-73C2FDDC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725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A9BD01-D015-EB47-A968-C841C08F5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87F3DFF-230A-4046-A8BD-8A6E2D650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CC0C3A0-224A-7743-A7AE-19B24A1F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26/02/2021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144B9E4-9ACB-DC43-AC35-D77B253E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D7B9A98-69D2-A54C-9FD4-C1C62F70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02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6EF45B9-8F11-F24D-98F1-5DCA00304D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785FF4A-F1F2-EF4B-A53D-DB69CBF7D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F35CBFF-FB7B-DE46-82B2-6CD9B52D4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26/02/2021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7A889EF-F56E-1B46-96D9-C5FC8F52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9A18481-C000-3A42-B49C-719BDED0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3248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372550" y="6516783"/>
            <a:ext cx="472409" cy="269115"/>
          </a:xfrm>
          <a:prstGeom prst="rect">
            <a:avLst/>
          </a:prstGeom>
        </p:spPr>
        <p:txBody>
          <a:bodyPr lIns="67957" tIns="33994" rIns="67957" bIns="33994"/>
          <a:lstStyle>
            <a:lvl1pPr algn="ctr">
              <a:defRPr sz="933">
                <a:solidFill>
                  <a:schemeClr val="tx2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717"/>
            <a:fld id="{597BFFA6-61B1-4984-983B-9D1AEC0ED12D}" type="slidenum">
              <a:rPr lang="es-SV" smtClean="0"/>
              <a:pPr defTabSz="905717"/>
              <a:t>‹Nº›</a:t>
            </a:fld>
            <a:endParaRPr lang="es-SV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9" y="364649"/>
            <a:ext cx="7178799" cy="473313"/>
          </a:xfrm>
          <a:prstGeom prst="rect">
            <a:avLst/>
          </a:prstGeom>
        </p:spPr>
        <p:txBody>
          <a:bodyPr lIns="34025" tIns="16996" rIns="34025" bIns="16996" anchor="ctr"/>
          <a:lstStyle>
            <a:lvl1pPr marL="0" algn="l" defTabSz="1208383" rtl="0" eaLnBrk="1" latinLnBrk="0" hangingPunct="1">
              <a:defRPr lang="en-US" sz="3200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/>
          <p:nvPr userDrawn="1"/>
        </p:nvCxnSpPr>
        <p:spPr>
          <a:xfrm>
            <a:off x="357269" y="970675"/>
            <a:ext cx="3082641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954478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/>
            <a:endParaRPr lang="es-SV" sz="2400" dirty="0"/>
          </a:p>
        </p:txBody>
      </p:sp>
      <p:grpSp>
        <p:nvGrpSpPr>
          <p:cNvPr id="4" name="3 Grupo"/>
          <p:cNvGrpSpPr>
            <a:grpSpLocks noChangeAspect="1"/>
          </p:cNvGrpSpPr>
          <p:nvPr userDrawn="1"/>
        </p:nvGrpSpPr>
        <p:grpSpPr>
          <a:xfrm>
            <a:off x="11803326" y="6535185"/>
            <a:ext cx="232297" cy="232311"/>
            <a:chOff x="9447488" y="6048704"/>
            <a:chExt cx="1800000" cy="1800200"/>
          </a:xfrm>
        </p:grpSpPr>
        <p:sp>
          <p:nvSpPr>
            <p:cNvPr id="2" name="1 Elipse"/>
            <p:cNvSpPr>
              <a:spLocks noChangeAspect="1"/>
            </p:cNvSpPr>
            <p:nvPr userDrawn="1"/>
          </p:nvSpPr>
          <p:spPr bwMode="auto">
            <a:xfrm>
              <a:off x="9447488" y="6048704"/>
              <a:ext cx="1800000" cy="1800200"/>
            </a:xfrm>
            <a:prstGeom prst="ellipse">
              <a:avLst/>
            </a:prstGeom>
            <a:noFill/>
            <a:ln>
              <a:solidFill>
                <a:srgbClr val="6C6C6C"/>
              </a:solidFill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2400"/>
            </a:p>
          </p:txBody>
        </p:sp>
        <p:sp>
          <p:nvSpPr>
            <p:cNvPr id="3" name="2 Cheurón">
              <a:hlinkClick r:id="" action="ppaction://hlinkshowjump?jump=nextslide"/>
            </p:cNvPr>
            <p:cNvSpPr/>
            <p:nvPr userDrawn="1"/>
          </p:nvSpPr>
          <p:spPr bwMode="auto">
            <a:xfrm>
              <a:off x="10015172" y="6481483"/>
              <a:ext cx="719978" cy="934645"/>
            </a:xfrm>
            <a:prstGeom prst="chevron">
              <a:avLst>
                <a:gd name="adj" fmla="val 84396"/>
              </a:avLst>
            </a:prstGeom>
            <a:solidFill>
              <a:srgbClr val="6C6C6C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2400"/>
            </a:p>
          </p:txBody>
        </p:sp>
      </p:grpSp>
      <p:grpSp>
        <p:nvGrpSpPr>
          <p:cNvPr id="22" name="21 Grupo"/>
          <p:cNvGrpSpPr>
            <a:grpSpLocks noChangeAspect="1"/>
          </p:cNvGrpSpPr>
          <p:nvPr userDrawn="1"/>
        </p:nvGrpSpPr>
        <p:grpSpPr>
          <a:xfrm>
            <a:off x="11181885" y="6535185"/>
            <a:ext cx="232297" cy="232311"/>
            <a:chOff x="9447488" y="6048704"/>
            <a:chExt cx="1800000" cy="1800200"/>
          </a:xfrm>
        </p:grpSpPr>
        <p:sp>
          <p:nvSpPr>
            <p:cNvPr id="23" name="22 Elipse"/>
            <p:cNvSpPr>
              <a:spLocks noChangeAspect="1"/>
            </p:cNvSpPr>
            <p:nvPr userDrawn="1"/>
          </p:nvSpPr>
          <p:spPr bwMode="auto">
            <a:xfrm>
              <a:off x="9447488" y="6048704"/>
              <a:ext cx="1800000" cy="1800200"/>
            </a:xfrm>
            <a:prstGeom prst="ellipse">
              <a:avLst/>
            </a:prstGeom>
            <a:noFill/>
            <a:ln>
              <a:solidFill>
                <a:srgbClr val="6C6C6C"/>
              </a:solidFill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2400"/>
            </a:p>
          </p:txBody>
        </p:sp>
        <p:sp>
          <p:nvSpPr>
            <p:cNvPr id="24" name="23 Cheurón">
              <a:hlinkClick r:id="" action="ppaction://hlinkshowjump?jump=previousslide"/>
            </p:cNvPr>
            <p:cNvSpPr/>
            <p:nvPr userDrawn="1"/>
          </p:nvSpPr>
          <p:spPr bwMode="auto">
            <a:xfrm flipH="1">
              <a:off x="9959826" y="6481483"/>
              <a:ext cx="719978" cy="934645"/>
            </a:xfrm>
            <a:prstGeom prst="chevron">
              <a:avLst>
                <a:gd name="adj" fmla="val 84396"/>
              </a:avLst>
            </a:prstGeom>
            <a:solidFill>
              <a:srgbClr val="6C6C6C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2400"/>
            </a:p>
          </p:txBody>
        </p:sp>
      </p:grpSp>
      <p:cxnSp>
        <p:nvCxnSpPr>
          <p:cNvPr id="15" name="14 Conector recto"/>
          <p:cNvCxnSpPr/>
          <p:nvPr userDrawn="1"/>
        </p:nvCxnSpPr>
        <p:spPr>
          <a:xfrm>
            <a:off x="223230" y="6654853"/>
            <a:ext cx="10958655" cy="0"/>
          </a:xfrm>
          <a:prstGeom prst="line">
            <a:avLst/>
          </a:prstGeom>
          <a:ln w="9525">
            <a:solidFill>
              <a:srgbClr val="6C6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80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372550" y="6516783"/>
            <a:ext cx="472409" cy="269115"/>
          </a:xfrm>
          <a:prstGeom prst="rect">
            <a:avLst/>
          </a:prstGeom>
        </p:spPr>
        <p:txBody>
          <a:bodyPr lIns="67957" tIns="33994" rIns="67957" bIns="33994"/>
          <a:lstStyle>
            <a:lvl1pPr algn="ctr">
              <a:defRPr sz="933">
                <a:solidFill>
                  <a:schemeClr val="tx2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717"/>
            <a:fld id="{597BFFA6-61B1-4984-983B-9D1AEC0ED12D}" type="slidenum">
              <a:rPr lang="es-SV" smtClean="0"/>
              <a:pPr defTabSz="905717"/>
              <a:t>‹Nº›</a:t>
            </a:fld>
            <a:endParaRPr lang="es-SV" dirty="0"/>
          </a:p>
        </p:txBody>
      </p:sp>
      <p:grpSp>
        <p:nvGrpSpPr>
          <p:cNvPr id="4" name="3 Grupo"/>
          <p:cNvGrpSpPr>
            <a:grpSpLocks noChangeAspect="1"/>
          </p:cNvGrpSpPr>
          <p:nvPr userDrawn="1"/>
        </p:nvGrpSpPr>
        <p:grpSpPr>
          <a:xfrm>
            <a:off x="11803326" y="6535185"/>
            <a:ext cx="232297" cy="232311"/>
            <a:chOff x="9447488" y="6048704"/>
            <a:chExt cx="1800000" cy="1800200"/>
          </a:xfrm>
        </p:grpSpPr>
        <p:sp>
          <p:nvSpPr>
            <p:cNvPr id="2" name="1 Elipse"/>
            <p:cNvSpPr>
              <a:spLocks noChangeAspect="1"/>
            </p:cNvSpPr>
            <p:nvPr userDrawn="1"/>
          </p:nvSpPr>
          <p:spPr bwMode="auto">
            <a:xfrm>
              <a:off x="9447488" y="6048704"/>
              <a:ext cx="1800000" cy="1800200"/>
            </a:xfrm>
            <a:prstGeom prst="ellipse">
              <a:avLst/>
            </a:prstGeom>
            <a:noFill/>
            <a:ln>
              <a:solidFill>
                <a:srgbClr val="6C6C6C"/>
              </a:solidFill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2400"/>
            </a:p>
          </p:txBody>
        </p:sp>
        <p:sp>
          <p:nvSpPr>
            <p:cNvPr id="3" name="2 Cheurón">
              <a:hlinkClick r:id="" action="ppaction://hlinkshowjump?jump=nextslide"/>
            </p:cNvPr>
            <p:cNvSpPr/>
            <p:nvPr userDrawn="1"/>
          </p:nvSpPr>
          <p:spPr bwMode="auto">
            <a:xfrm>
              <a:off x="10015172" y="6481483"/>
              <a:ext cx="719978" cy="934645"/>
            </a:xfrm>
            <a:prstGeom prst="chevron">
              <a:avLst>
                <a:gd name="adj" fmla="val 84396"/>
              </a:avLst>
            </a:prstGeom>
            <a:solidFill>
              <a:srgbClr val="6C6C6C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2400"/>
            </a:p>
          </p:txBody>
        </p:sp>
      </p:grpSp>
      <p:grpSp>
        <p:nvGrpSpPr>
          <p:cNvPr id="22" name="21 Grupo"/>
          <p:cNvGrpSpPr>
            <a:grpSpLocks noChangeAspect="1"/>
          </p:cNvGrpSpPr>
          <p:nvPr userDrawn="1"/>
        </p:nvGrpSpPr>
        <p:grpSpPr>
          <a:xfrm>
            <a:off x="11181885" y="6535185"/>
            <a:ext cx="232297" cy="232311"/>
            <a:chOff x="9447488" y="6048704"/>
            <a:chExt cx="1800000" cy="1800200"/>
          </a:xfrm>
        </p:grpSpPr>
        <p:sp>
          <p:nvSpPr>
            <p:cNvPr id="23" name="22 Elipse"/>
            <p:cNvSpPr>
              <a:spLocks noChangeAspect="1"/>
            </p:cNvSpPr>
            <p:nvPr userDrawn="1"/>
          </p:nvSpPr>
          <p:spPr bwMode="auto">
            <a:xfrm>
              <a:off x="9447488" y="6048704"/>
              <a:ext cx="1800000" cy="1800200"/>
            </a:xfrm>
            <a:prstGeom prst="ellipse">
              <a:avLst/>
            </a:prstGeom>
            <a:noFill/>
            <a:ln>
              <a:solidFill>
                <a:srgbClr val="6C6C6C"/>
              </a:solidFill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2400"/>
            </a:p>
          </p:txBody>
        </p:sp>
        <p:sp>
          <p:nvSpPr>
            <p:cNvPr id="24" name="23 Cheurón">
              <a:hlinkClick r:id="" action="ppaction://hlinkshowjump?jump=previousslide"/>
            </p:cNvPr>
            <p:cNvSpPr/>
            <p:nvPr userDrawn="1"/>
          </p:nvSpPr>
          <p:spPr bwMode="auto">
            <a:xfrm flipH="1">
              <a:off x="9959826" y="6481483"/>
              <a:ext cx="719978" cy="934645"/>
            </a:xfrm>
            <a:prstGeom prst="chevron">
              <a:avLst>
                <a:gd name="adj" fmla="val 84396"/>
              </a:avLst>
            </a:prstGeom>
            <a:solidFill>
              <a:srgbClr val="6C6C6C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es-SV" sz="2400"/>
            </a:p>
          </p:txBody>
        </p:sp>
      </p:grpSp>
      <p:cxnSp>
        <p:nvCxnSpPr>
          <p:cNvPr id="9" name="8 Conector recto"/>
          <p:cNvCxnSpPr/>
          <p:nvPr userDrawn="1"/>
        </p:nvCxnSpPr>
        <p:spPr>
          <a:xfrm>
            <a:off x="223230" y="6654853"/>
            <a:ext cx="10958655" cy="0"/>
          </a:xfrm>
          <a:prstGeom prst="line">
            <a:avLst/>
          </a:prstGeom>
          <a:ln w="9525">
            <a:solidFill>
              <a:srgbClr val="6C6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4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33D92-965B-F14D-B7FF-1700F951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4197BC1-4AB9-7E43-8F8D-3AD23F6DB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425F205-2F89-9548-AF58-47FE1828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26/02/2021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67EAD48-7560-B64A-9FE9-C0FCA1E6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D1D62B5-F870-E44A-B207-C75DEF39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489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5FE1AD-A3E7-5C4E-A15E-1D3E7D14F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CA01366-38B0-C249-969B-1703AC9F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89D61E5-3CA4-BF4E-B627-D4532FE5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26/02/2021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4EA40E6-BC55-C04D-8EFA-CBB44F7E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6CD5B54-D5CF-B74D-BE17-9C287B5D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60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1B9935-3BE3-A643-A6A1-BABB9521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28BACF1-57D2-B14A-9423-211A5241B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748E533-8B2D-DD46-902E-A3920C678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C64252D-F766-C149-9528-1FF5A68B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26/02/2021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5514E51-5B4F-FF4F-8B51-C03A0BF3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3AE9347-8DC4-DC44-B799-D472BD50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454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6419DB-0BF7-A54A-8C09-446BCB976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F142B41-5BBE-9A45-B0EE-D88ECAABA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0020CD9-8C41-D64C-ABE0-28B30599E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1D677F4-02B6-0947-A126-7814FDE1E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DB8FD67-CAA1-D747-9B69-2AFFA725B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2FB4E51-1BCA-EF41-8202-1969CE908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26/02/2021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5E74E58-CF4A-B342-96BE-CF14725F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0E270EC-BBAE-164D-B31B-5FF6AD5D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54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983AB3-DA9C-864A-84CD-B722753C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12ACE92-9B74-FC4B-B9E7-EC68750A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26/02/2021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F90FC7F-6035-A741-AFEB-54C5A66D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3D1EEEE-5D41-3A40-8EAF-52F73B14A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199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0393254-12DD-4A4F-9C2E-BF4B678F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26/02/2021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12F7F77-70A0-2F4A-B76D-508F5CB1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BBCA4EF-2390-C349-B163-BB9D22A6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04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332D91-AF89-0043-B2C0-78515563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73F4487-BAD1-334F-BE2D-6254FC719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650C6AA-1ADB-A747-82C2-5E254536F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CD0E1C7-14B1-2441-A881-E0331B8D7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26/02/2021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96057CA-236C-F541-ADC5-2631A0982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72D10B2-4198-8C4F-99D1-F32FB066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52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8DDC40-D646-3B43-A217-F8B0C75C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5845F2F-243A-754C-ADE3-6F7150ADC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5E1AFB9-12F4-7B46-8A33-028079528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C3F37BB-C973-FB48-9FD0-35BDC2F9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7DEB-E8CD-B24E-9389-AC0B20ED61AC}" type="datetimeFigureOut">
              <a:rPr lang="es-CO" smtClean="0"/>
              <a:t>26/02/2021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04202FA-B53D-414D-8A72-FDDFF229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CFCF8DF-67BD-9347-BD9C-071165A6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768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9CA9E26-BB12-0243-B01D-B766A6D6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4028767-B138-814C-8C10-1866223E6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B4898CB-732E-264B-845D-C67A92B63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67DEB-E8CD-B24E-9389-AC0B20ED61AC}" type="datetimeFigureOut">
              <a:rPr lang="es-CO" smtClean="0"/>
              <a:t>26/02/2021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D97025-2B63-3F40-A700-29C1CEEFE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60EA7D1-89A4-2F4E-9EB4-A025ED47D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BEB43-0074-6A4D-9FCD-01D20B1CE054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409">
            <a:extLst>
              <a:ext uri="{FF2B5EF4-FFF2-40B4-BE49-F238E27FC236}">
                <a16:creationId xmlns:a16="http://schemas.microsoft.com/office/drawing/2014/main" xmlns="" id="{EA34F4A2-583B-45B5-B0A7-1F7E93B4851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16" y="1"/>
            <a:ext cx="12222817" cy="687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7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F8F6225-2173-48C3-8032-31F019A07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229" y="1289679"/>
            <a:ext cx="2543175" cy="2752725"/>
          </a:xfrm>
          <a:prstGeom prst="rect">
            <a:avLst/>
          </a:prstGeom>
        </p:spPr>
      </p:pic>
      <p:sp>
        <p:nvSpPr>
          <p:cNvPr id="99" name="Google Shape;99;p2"/>
          <p:cNvSpPr/>
          <p:nvPr/>
        </p:nvSpPr>
        <p:spPr>
          <a:xfrm>
            <a:off x="0" y="4557032"/>
            <a:ext cx="121920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3200" b="1" dirty="0">
                <a:solidFill>
                  <a:srgbClr val="008EEE"/>
                </a:solidFill>
                <a:latin typeface="Avenir Next Condensed" panose="020B050602020202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Ministerio de Salud y Protección Social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3200" b="1" dirty="0">
                <a:solidFill>
                  <a:srgbClr val="008EEE"/>
                </a:solidFill>
                <a:latin typeface="Avenir Next Condensed" panose="020B050602020202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PMU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dirty="0">
                <a:solidFill>
                  <a:srgbClr val="008EEE"/>
                </a:solidFill>
                <a:latin typeface="Avenir Next Condensed" panose="020B050602020202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Febrero</a:t>
            </a:r>
            <a:r>
              <a:rPr lang="es-ES" b="0" i="0" u="none" strike="noStrike" cap="none" dirty="0">
                <a:solidFill>
                  <a:srgbClr val="008EEE"/>
                </a:solidFill>
                <a:latin typeface="Avenir Next Condensed" panose="020B050602020202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 25 de 2021</a:t>
            </a:r>
            <a:endParaRPr b="0" i="0" u="none" strike="noStrike" cap="none" dirty="0">
              <a:solidFill>
                <a:srgbClr val="008EEE"/>
              </a:solidFill>
              <a:latin typeface="Avenir Next Condensed" panose="020B050602020202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73CDF5-B6CD-42BD-9E93-0565B256CBC3}"/>
              </a:ext>
            </a:extLst>
          </p:cNvPr>
          <p:cNvSpPr txBox="1"/>
          <p:nvPr/>
        </p:nvSpPr>
        <p:spPr>
          <a:xfrm>
            <a:off x="2828082" y="2542672"/>
            <a:ext cx="84231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Plan Nacional de Vacunación</a:t>
            </a:r>
            <a:endParaRPr lang="es-CO" sz="4800" dirty="0">
              <a:effectLst/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9323FE72-7462-4852-8F2A-ADBFACF714F0}"/>
              </a:ext>
            </a:extLst>
          </p:cNvPr>
          <p:cNvSpPr/>
          <p:nvPr/>
        </p:nvSpPr>
        <p:spPr>
          <a:xfrm>
            <a:off x="3885404" y="3480879"/>
            <a:ext cx="6199833" cy="861734"/>
          </a:xfrm>
          <a:prstGeom prst="roundRect">
            <a:avLst/>
          </a:prstGeom>
          <a:solidFill>
            <a:srgbClr val="F62F63"/>
          </a:solidFill>
          <a:ln>
            <a:solidFill>
              <a:srgbClr val="F62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contra el COVID-19</a:t>
            </a:r>
            <a:endParaRPr lang="es-CO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86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arcador de texto 46">
            <a:extLst>
              <a:ext uri="{FF2B5EF4-FFF2-40B4-BE49-F238E27FC236}">
                <a16:creationId xmlns:a16="http://schemas.microsoft.com/office/drawing/2014/main" xmlns="" id="{E120C391-E974-4CBE-A8A7-B59D38CD19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indent="0" defTabSz="914400">
              <a:buNone/>
            </a:pPr>
            <a:r>
              <a:rPr lang="es-MX" b="1" dirty="0">
                <a:solidFill>
                  <a:srgbClr val="F52F63"/>
                </a:solidFill>
                <a:latin typeface="Avenir Next Condensed" panose="020B0506020202020204" pitchFamily="34" charset="0"/>
                <a:ea typeface="+mn-ea"/>
                <a:cs typeface="Calibri" panose="020F0502020204030204" pitchFamily="34" charset="0"/>
              </a:rPr>
              <a:t>6. Porcentaje de Pérdida </a:t>
            </a:r>
            <a:r>
              <a:rPr lang="es-MX" b="1" dirty="0" err="1">
                <a:solidFill>
                  <a:srgbClr val="F52F63"/>
                </a:solidFill>
                <a:latin typeface="Avenir Next Condensed" panose="020B0506020202020204" pitchFamily="34" charset="0"/>
                <a:ea typeface="+mn-ea"/>
                <a:cs typeface="Calibri" panose="020F0502020204030204" pitchFamily="34" charset="0"/>
              </a:rPr>
              <a:t>Goblal</a:t>
            </a:r>
            <a:r>
              <a:rPr lang="es-MX" b="1" dirty="0">
                <a:solidFill>
                  <a:srgbClr val="F52F63"/>
                </a:solidFill>
                <a:latin typeface="Avenir Next Condensed" panose="020B0506020202020204" pitchFamily="34" charset="0"/>
                <a:ea typeface="+mn-ea"/>
                <a:cs typeface="Calibri" panose="020F0502020204030204" pitchFamily="34" charset="0"/>
              </a:rPr>
              <a:t> de Vacuna </a:t>
            </a:r>
            <a:endParaRPr lang="es-SV" b="1" dirty="0">
              <a:solidFill>
                <a:srgbClr val="F52F63"/>
              </a:solidFill>
              <a:latin typeface="Avenir Next Condensed" panose="020B0506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reeform 15411"/>
          <p:cNvSpPr>
            <a:spLocks noEditPoints="1"/>
          </p:cNvSpPr>
          <p:nvPr/>
        </p:nvSpPr>
        <p:spPr bwMode="auto">
          <a:xfrm>
            <a:off x="7004296" y="3914791"/>
            <a:ext cx="204857" cy="194683"/>
          </a:xfrm>
          <a:custGeom>
            <a:avLst/>
            <a:gdLst>
              <a:gd name="T0" fmla="*/ 244 w 490"/>
              <a:gd name="T1" fmla="*/ 152 h 490"/>
              <a:gd name="T2" fmla="*/ 209 w 490"/>
              <a:gd name="T3" fmla="*/ 159 h 490"/>
              <a:gd name="T4" fmla="*/ 179 w 490"/>
              <a:gd name="T5" fmla="*/ 179 h 490"/>
              <a:gd name="T6" fmla="*/ 159 w 490"/>
              <a:gd name="T7" fmla="*/ 209 h 490"/>
              <a:gd name="T8" fmla="*/ 152 w 490"/>
              <a:gd name="T9" fmla="*/ 246 h 490"/>
              <a:gd name="T10" fmla="*/ 159 w 490"/>
              <a:gd name="T11" fmla="*/ 281 h 490"/>
              <a:gd name="T12" fmla="*/ 179 w 490"/>
              <a:gd name="T13" fmla="*/ 311 h 490"/>
              <a:gd name="T14" fmla="*/ 209 w 490"/>
              <a:gd name="T15" fmla="*/ 331 h 490"/>
              <a:gd name="T16" fmla="*/ 244 w 490"/>
              <a:gd name="T17" fmla="*/ 338 h 490"/>
              <a:gd name="T18" fmla="*/ 281 w 490"/>
              <a:gd name="T19" fmla="*/ 331 h 490"/>
              <a:gd name="T20" fmla="*/ 311 w 490"/>
              <a:gd name="T21" fmla="*/ 311 h 490"/>
              <a:gd name="T22" fmla="*/ 330 w 490"/>
              <a:gd name="T23" fmla="*/ 281 h 490"/>
              <a:gd name="T24" fmla="*/ 338 w 490"/>
              <a:gd name="T25" fmla="*/ 246 h 490"/>
              <a:gd name="T26" fmla="*/ 330 w 490"/>
              <a:gd name="T27" fmla="*/ 209 h 490"/>
              <a:gd name="T28" fmla="*/ 311 w 490"/>
              <a:gd name="T29" fmla="*/ 179 h 490"/>
              <a:gd name="T30" fmla="*/ 281 w 490"/>
              <a:gd name="T31" fmla="*/ 159 h 490"/>
              <a:gd name="T32" fmla="*/ 244 w 490"/>
              <a:gd name="T33" fmla="*/ 152 h 490"/>
              <a:gd name="T34" fmla="*/ 244 w 490"/>
              <a:gd name="T35" fmla="*/ 0 h 490"/>
              <a:gd name="T36" fmla="*/ 286 w 490"/>
              <a:gd name="T37" fmla="*/ 5 h 490"/>
              <a:gd name="T38" fmla="*/ 313 w 490"/>
              <a:gd name="T39" fmla="*/ 82 h 490"/>
              <a:gd name="T40" fmla="*/ 388 w 490"/>
              <a:gd name="T41" fmla="*/ 47 h 490"/>
              <a:gd name="T42" fmla="*/ 417 w 490"/>
              <a:gd name="T43" fmla="*/ 72 h 490"/>
              <a:gd name="T44" fmla="*/ 442 w 490"/>
              <a:gd name="T45" fmla="*/ 102 h 490"/>
              <a:gd name="T46" fmla="*/ 408 w 490"/>
              <a:gd name="T47" fmla="*/ 176 h 490"/>
              <a:gd name="T48" fmla="*/ 485 w 490"/>
              <a:gd name="T49" fmla="*/ 204 h 490"/>
              <a:gd name="T50" fmla="*/ 490 w 490"/>
              <a:gd name="T51" fmla="*/ 246 h 490"/>
              <a:gd name="T52" fmla="*/ 485 w 490"/>
              <a:gd name="T53" fmla="*/ 286 h 490"/>
              <a:gd name="T54" fmla="*/ 408 w 490"/>
              <a:gd name="T55" fmla="*/ 313 h 490"/>
              <a:gd name="T56" fmla="*/ 442 w 490"/>
              <a:gd name="T57" fmla="*/ 388 h 490"/>
              <a:gd name="T58" fmla="*/ 417 w 490"/>
              <a:gd name="T59" fmla="*/ 418 h 490"/>
              <a:gd name="T60" fmla="*/ 388 w 490"/>
              <a:gd name="T61" fmla="*/ 443 h 490"/>
              <a:gd name="T62" fmla="*/ 313 w 490"/>
              <a:gd name="T63" fmla="*/ 408 h 490"/>
              <a:gd name="T64" fmla="*/ 286 w 490"/>
              <a:gd name="T65" fmla="*/ 485 h 490"/>
              <a:gd name="T66" fmla="*/ 244 w 490"/>
              <a:gd name="T67" fmla="*/ 490 h 490"/>
              <a:gd name="T68" fmla="*/ 204 w 490"/>
              <a:gd name="T69" fmla="*/ 485 h 490"/>
              <a:gd name="T70" fmla="*/ 176 w 490"/>
              <a:gd name="T71" fmla="*/ 408 h 490"/>
              <a:gd name="T72" fmla="*/ 102 w 490"/>
              <a:gd name="T73" fmla="*/ 443 h 490"/>
              <a:gd name="T74" fmla="*/ 72 w 490"/>
              <a:gd name="T75" fmla="*/ 418 h 490"/>
              <a:gd name="T76" fmla="*/ 45 w 490"/>
              <a:gd name="T77" fmla="*/ 388 h 490"/>
              <a:gd name="T78" fmla="*/ 82 w 490"/>
              <a:gd name="T79" fmla="*/ 313 h 490"/>
              <a:gd name="T80" fmla="*/ 2 w 490"/>
              <a:gd name="T81" fmla="*/ 286 h 490"/>
              <a:gd name="T82" fmla="*/ 0 w 490"/>
              <a:gd name="T83" fmla="*/ 246 h 490"/>
              <a:gd name="T84" fmla="*/ 2 w 490"/>
              <a:gd name="T85" fmla="*/ 204 h 490"/>
              <a:gd name="T86" fmla="*/ 82 w 490"/>
              <a:gd name="T87" fmla="*/ 176 h 490"/>
              <a:gd name="T88" fmla="*/ 45 w 490"/>
              <a:gd name="T89" fmla="*/ 102 h 490"/>
              <a:gd name="T90" fmla="*/ 72 w 490"/>
              <a:gd name="T91" fmla="*/ 72 h 490"/>
              <a:gd name="T92" fmla="*/ 102 w 490"/>
              <a:gd name="T93" fmla="*/ 47 h 490"/>
              <a:gd name="T94" fmla="*/ 176 w 490"/>
              <a:gd name="T95" fmla="*/ 82 h 490"/>
              <a:gd name="T96" fmla="*/ 204 w 490"/>
              <a:gd name="T97" fmla="*/ 5 h 490"/>
              <a:gd name="T98" fmla="*/ 244 w 490"/>
              <a:gd name="T99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" h="490">
                <a:moveTo>
                  <a:pt x="244" y="152"/>
                </a:moveTo>
                <a:lnTo>
                  <a:pt x="209" y="159"/>
                </a:lnTo>
                <a:lnTo>
                  <a:pt x="179" y="179"/>
                </a:lnTo>
                <a:lnTo>
                  <a:pt x="159" y="209"/>
                </a:lnTo>
                <a:lnTo>
                  <a:pt x="152" y="246"/>
                </a:lnTo>
                <a:lnTo>
                  <a:pt x="159" y="281"/>
                </a:lnTo>
                <a:lnTo>
                  <a:pt x="179" y="311"/>
                </a:lnTo>
                <a:lnTo>
                  <a:pt x="209" y="331"/>
                </a:lnTo>
                <a:lnTo>
                  <a:pt x="244" y="338"/>
                </a:lnTo>
                <a:lnTo>
                  <a:pt x="281" y="331"/>
                </a:lnTo>
                <a:lnTo>
                  <a:pt x="311" y="311"/>
                </a:lnTo>
                <a:lnTo>
                  <a:pt x="330" y="281"/>
                </a:lnTo>
                <a:lnTo>
                  <a:pt x="338" y="246"/>
                </a:lnTo>
                <a:lnTo>
                  <a:pt x="330" y="209"/>
                </a:lnTo>
                <a:lnTo>
                  <a:pt x="311" y="179"/>
                </a:lnTo>
                <a:lnTo>
                  <a:pt x="281" y="159"/>
                </a:lnTo>
                <a:lnTo>
                  <a:pt x="244" y="152"/>
                </a:lnTo>
                <a:close/>
                <a:moveTo>
                  <a:pt x="244" y="0"/>
                </a:moveTo>
                <a:lnTo>
                  <a:pt x="286" y="5"/>
                </a:lnTo>
                <a:lnTo>
                  <a:pt x="313" y="82"/>
                </a:lnTo>
                <a:lnTo>
                  <a:pt x="388" y="47"/>
                </a:lnTo>
                <a:lnTo>
                  <a:pt x="417" y="72"/>
                </a:lnTo>
                <a:lnTo>
                  <a:pt x="442" y="102"/>
                </a:lnTo>
                <a:lnTo>
                  <a:pt x="408" y="176"/>
                </a:lnTo>
                <a:lnTo>
                  <a:pt x="485" y="204"/>
                </a:lnTo>
                <a:lnTo>
                  <a:pt x="490" y="246"/>
                </a:lnTo>
                <a:lnTo>
                  <a:pt x="485" y="286"/>
                </a:lnTo>
                <a:lnTo>
                  <a:pt x="408" y="313"/>
                </a:lnTo>
                <a:lnTo>
                  <a:pt x="442" y="388"/>
                </a:lnTo>
                <a:lnTo>
                  <a:pt x="417" y="418"/>
                </a:lnTo>
                <a:lnTo>
                  <a:pt x="388" y="443"/>
                </a:lnTo>
                <a:lnTo>
                  <a:pt x="313" y="408"/>
                </a:lnTo>
                <a:lnTo>
                  <a:pt x="286" y="485"/>
                </a:lnTo>
                <a:lnTo>
                  <a:pt x="244" y="490"/>
                </a:lnTo>
                <a:lnTo>
                  <a:pt x="204" y="485"/>
                </a:lnTo>
                <a:lnTo>
                  <a:pt x="176" y="408"/>
                </a:lnTo>
                <a:lnTo>
                  <a:pt x="102" y="443"/>
                </a:lnTo>
                <a:lnTo>
                  <a:pt x="72" y="418"/>
                </a:lnTo>
                <a:lnTo>
                  <a:pt x="45" y="388"/>
                </a:lnTo>
                <a:lnTo>
                  <a:pt x="82" y="313"/>
                </a:lnTo>
                <a:lnTo>
                  <a:pt x="2" y="286"/>
                </a:lnTo>
                <a:lnTo>
                  <a:pt x="0" y="246"/>
                </a:lnTo>
                <a:lnTo>
                  <a:pt x="2" y="204"/>
                </a:lnTo>
                <a:lnTo>
                  <a:pt x="82" y="176"/>
                </a:lnTo>
                <a:lnTo>
                  <a:pt x="45" y="102"/>
                </a:lnTo>
                <a:lnTo>
                  <a:pt x="72" y="72"/>
                </a:lnTo>
                <a:lnTo>
                  <a:pt x="102" y="47"/>
                </a:lnTo>
                <a:lnTo>
                  <a:pt x="176" y="82"/>
                </a:lnTo>
                <a:lnTo>
                  <a:pt x="204" y="5"/>
                </a:lnTo>
                <a:lnTo>
                  <a:pt x="24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2641" tIns="11320" rIns="22641" bIns="11320" numCol="1" anchor="t" anchorCtr="0" compatLnSpc="1">
            <a:prstTxWarp prst="textNoShape">
              <a:avLst/>
            </a:prstTxWarp>
          </a:bodyPr>
          <a:lstStyle/>
          <a:p>
            <a:pPr defTabSz="1207938"/>
            <a:endParaRPr lang="es-SV" sz="2400">
              <a:solidFill>
                <a:srgbClr val="000000"/>
              </a:solidFill>
            </a:endParaRPr>
          </a:p>
        </p:txBody>
      </p:sp>
      <p:sp>
        <p:nvSpPr>
          <p:cNvPr id="6" name="Freeform 15412"/>
          <p:cNvSpPr>
            <a:spLocks noChangeAspect="1" noEditPoints="1"/>
          </p:cNvSpPr>
          <p:nvPr/>
        </p:nvSpPr>
        <p:spPr bwMode="auto">
          <a:xfrm>
            <a:off x="6541174" y="3336479"/>
            <a:ext cx="237581" cy="237557"/>
          </a:xfrm>
          <a:custGeom>
            <a:avLst/>
            <a:gdLst>
              <a:gd name="T0" fmla="*/ 298 w 597"/>
              <a:gd name="T1" fmla="*/ 184 h 597"/>
              <a:gd name="T2" fmla="*/ 261 w 597"/>
              <a:gd name="T3" fmla="*/ 192 h 597"/>
              <a:gd name="T4" fmla="*/ 231 w 597"/>
              <a:gd name="T5" fmla="*/ 206 h 597"/>
              <a:gd name="T6" fmla="*/ 206 w 597"/>
              <a:gd name="T7" fmla="*/ 231 h 597"/>
              <a:gd name="T8" fmla="*/ 189 w 597"/>
              <a:gd name="T9" fmla="*/ 264 h 597"/>
              <a:gd name="T10" fmla="*/ 184 w 597"/>
              <a:gd name="T11" fmla="*/ 298 h 597"/>
              <a:gd name="T12" fmla="*/ 189 w 597"/>
              <a:gd name="T13" fmla="*/ 336 h 597"/>
              <a:gd name="T14" fmla="*/ 206 w 597"/>
              <a:gd name="T15" fmla="*/ 366 h 597"/>
              <a:gd name="T16" fmla="*/ 231 w 597"/>
              <a:gd name="T17" fmla="*/ 390 h 597"/>
              <a:gd name="T18" fmla="*/ 261 w 597"/>
              <a:gd name="T19" fmla="*/ 408 h 597"/>
              <a:gd name="T20" fmla="*/ 298 w 597"/>
              <a:gd name="T21" fmla="*/ 413 h 597"/>
              <a:gd name="T22" fmla="*/ 333 w 597"/>
              <a:gd name="T23" fmla="*/ 408 h 597"/>
              <a:gd name="T24" fmla="*/ 365 w 597"/>
              <a:gd name="T25" fmla="*/ 390 h 597"/>
              <a:gd name="T26" fmla="*/ 390 w 597"/>
              <a:gd name="T27" fmla="*/ 366 h 597"/>
              <a:gd name="T28" fmla="*/ 405 w 597"/>
              <a:gd name="T29" fmla="*/ 336 h 597"/>
              <a:gd name="T30" fmla="*/ 413 w 597"/>
              <a:gd name="T31" fmla="*/ 298 h 597"/>
              <a:gd name="T32" fmla="*/ 405 w 597"/>
              <a:gd name="T33" fmla="*/ 264 h 597"/>
              <a:gd name="T34" fmla="*/ 390 w 597"/>
              <a:gd name="T35" fmla="*/ 231 h 597"/>
              <a:gd name="T36" fmla="*/ 365 w 597"/>
              <a:gd name="T37" fmla="*/ 206 h 597"/>
              <a:gd name="T38" fmla="*/ 333 w 597"/>
              <a:gd name="T39" fmla="*/ 192 h 597"/>
              <a:gd name="T40" fmla="*/ 298 w 597"/>
              <a:gd name="T41" fmla="*/ 184 h 597"/>
              <a:gd name="T42" fmla="*/ 298 w 597"/>
              <a:gd name="T43" fmla="*/ 0 h 597"/>
              <a:gd name="T44" fmla="*/ 345 w 597"/>
              <a:gd name="T45" fmla="*/ 5 h 597"/>
              <a:gd name="T46" fmla="*/ 380 w 597"/>
              <a:gd name="T47" fmla="*/ 100 h 597"/>
              <a:gd name="T48" fmla="*/ 470 w 597"/>
              <a:gd name="T49" fmla="*/ 57 h 597"/>
              <a:gd name="T50" fmla="*/ 507 w 597"/>
              <a:gd name="T51" fmla="*/ 90 h 597"/>
              <a:gd name="T52" fmla="*/ 539 w 597"/>
              <a:gd name="T53" fmla="*/ 127 h 597"/>
              <a:gd name="T54" fmla="*/ 497 w 597"/>
              <a:gd name="T55" fmla="*/ 216 h 597"/>
              <a:gd name="T56" fmla="*/ 592 w 597"/>
              <a:gd name="T57" fmla="*/ 249 h 597"/>
              <a:gd name="T58" fmla="*/ 597 w 597"/>
              <a:gd name="T59" fmla="*/ 298 h 597"/>
              <a:gd name="T60" fmla="*/ 592 w 597"/>
              <a:gd name="T61" fmla="*/ 348 h 597"/>
              <a:gd name="T62" fmla="*/ 497 w 597"/>
              <a:gd name="T63" fmla="*/ 381 h 597"/>
              <a:gd name="T64" fmla="*/ 539 w 597"/>
              <a:gd name="T65" fmla="*/ 473 h 597"/>
              <a:gd name="T66" fmla="*/ 507 w 597"/>
              <a:gd name="T67" fmla="*/ 510 h 597"/>
              <a:gd name="T68" fmla="*/ 470 w 597"/>
              <a:gd name="T69" fmla="*/ 540 h 597"/>
              <a:gd name="T70" fmla="*/ 380 w 597"/>
              <a:gd name="T71" fmla="*/ 497 h 597"/>
              <a:gd name="T72" fmla="*/ 345 w 597"/>
              <a:gd name="T73" fmla="*/ 592 h 597"/>
              <a:gd name="T74" fmla="*/ 298 w 597"/>
              <a:gd name="T75" fmla="*/ 597 h 597"/>
              <a:gd name="T76" fmla="*/ 249 w 597"/>
              <a:gd name="T77" fmla="*/ 592 h 597"/>
              <a:gd name="T78" fmla="*/ 216 w 597"/>
              <a:gd name="T79" fmla="*/ 497 h 597"/>
              <a:gd name="T80" fmla="*/ 124 w 597"/>
              <a:gd name="T81" fmla="*/ 540 h 597"/>
              <a:gd name="T82" fmla="*/ 87 w 597"/>
              <a:gd name="T83" fmla="*/ 510 h 597"/>
              <a:gd name="T84" fmla="*/ 57 w 597"/>
              <a:gd name="T85" fmla="*/ 473 h 597"/>
              <a:gd name="T86" fmla="*/ 99 w 597"/>
              <a:gd name="T87" fmla="*/ 381 h 597"/>
              <a:gd name="T88" fmla="*/ 5 w 597"/>
              <a:gd name="T89" fmla="*/ 348 h 597"/>
              <a:gd name="T90" fmla="*/ 0 w 597"/>
              <a:gd name="T91" fmla="*/ 298 h 597"/>
              <a:gd name="T92" fmla="*/ 5 w 597"/>
              <a:gd name="T93" fmla="*/ 249 h 597"/>
              <a:gd name="T94" fmla="*/ 99 w 597"/>
              <a:gd name="T95" fmla="*/ 216 h 597"/>
              <a:gd name="T96" fmla="*/ 57 w 597"/>
              <a:gd name="T97" fmla="*/ 127 h 597"/>
              <a:gd name="T98" fmla="*/ 87 w 597"/>
              <a:gd name="T99" fmla="*/ 90 h 597"/>
              <a:gd name="T100" fmla="*/ 124 w 597"/>
              <a:gd name="T101" fmla="*/ 57 h 597"/>
              <a:gd name="T102" fmla="*/ 216 w 597"/>
              <a:gd name="T103" fmla="*/ 100 h 597"/>
              <a:gd name="T104" fmla="*/ 249 w 597"/>
              <a:gd name="T105" fmla="*/ 5 h 597"/>
              <a:gd name="T106" fmla="*/ 298 w 597"/>
              <a:gd name="T107" fmla="*/ 0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7" h="597">
                <a:moveTo>
                  <a:pt x="298" y="184"/>
                </a:moveTo>
                <a:lnTo>
                  <a:pt x="261" y="192"/>
                </a:lnTo>
                <a:lnTo>
                  <a:pt x="231" y="206"/>
                </a:lnTo>
                <a:lnTo>
                  <a:pt x="206" y="231"/>
                </a:lnTo>
                <a:lnTo>
                  <a:pt x="189" y="264"/>
                </a:lnTo>
                <a:lnTo>
                  <a:pt x="184" y="298"/>
                </a:lnTo>
                <a:lnTo>
                  <a:pt x="189" y="336"/>
                </a:lnTo>
                <a:lnTo>
                  <a:pt x="206" y="366"/>
                </a:lnTo>
                <a:lnTo>
                  <a:pt x="231" y="390"/>
                </a:lnTo>
                <a:lnTo>
                  <a:pt x="261" y="408"/>
                </a:lnTo>
                <a:lnTo>
                  <a:pt x="298" y="413"/>
                </a:lnTo>
                <a:lnTo>
                  <a:pt x="333" y="408"/>
                </a:lnTo>
                <a:lnTo>
                  <a:pt x="365" y="390"/>
                </a:lnTo>
                <a:lnTo>
                  <a:pt x="390" y="366"/>
                </a:lnTo>
                <a:lnTo>
                  <a:pt x="405" y="336"/>
                </a:lnTo>
                <a:lnTo>
                  <a:pt x="413" y="298"/>
                </a:lnTo>
                <a:lnTo>
                  <a:pt x="405" y="264"/>
                </a:lnTo>
                <a:lnTo>
                  <a:pt x="390" y="231"/>
                </a:lnTo>
                <a:lnTo>
                  <a:pt x="365" y="206"/>
                </a:lnTo>
                <a:lnTo>
                  <a:pt x="333" y="192"/>
                </a:lnTo>
                <a:lnTo>
                  <a:pt x="298" y="184"/>
                </a:lnTo>
                <a:close/>
                <a:moveTo>
                  <a:pt x="298" y="0"/>
                </a:moveTo>
                <a:lnTo>
                  <a:pt x="345" y="5"/>
                </a:lnTo>
                <a:lnTo>
                  <a:pt x="380" y="100"/>
                </a:lnTo>
                <a:lnTo>
                  <a:pt x="470" y="57"/>
                </a:lnTo>
                <a:lnTo>
                  <a:pt x="507" y="90"/>
                </a:lnTo>
                <a:lnTo>
                  <a:pt x="539" y="127"/>
                </a:lnTo>
                <a:lnTo>
                  <a:pt x="497" y="216"/>
                </a:lnTo>
                <a:lnTo>
                  <a:pt x="592" y="249"/>
                </a:lnTo>
                <a:lnTo>
                  <a:pt x="597" y="298"/>
                </a:lnTo>
                <a:lnTo>
                  <a:pt x="592" y="348"/>
                </a:lnTo>
                <a:lnTo>
                  <a:pt x="497" y="381"/>
                </a:lnTo>
                <a:lnTo>
                  <a:pt x="539" y="473"/>
                </a:lnTo>
                <a:lnTo>
                  <a:pt x="507" y="510"/>
                </a:lnTo>
                <a:lnTo>
                  <a:pt x="470" y="540"/>
                </a:lnTo>
                <a:lnTo>
                  <a:pt x="380" y="497"/>
                </a:lnTo>
                <a:lnTo>
                  <a:pt x="345" y="592"/>
                </a:lnTo>
                <a:lnTo>
                  <a:pt x="298" y="597"/>
                </a:lnTo>
                <a:lnTo>
                  <a:pt x="249" y="592"/>
                </a:lnTo>
                <a:lnTo>
                  <a:pt x="216" y="497"/>
                </a:lnTo>
                <a:lnTo>
                  <a:pt x="124" y="540"/>
                </a:lnTo>
                <a:lnTo>
                  <a:pt x="87" y="510"/>
                </a:lnTo>
                <a:lnTo>
                  <a:pt x="57" y="473"/>
                </a:lnTo>
                <a:lnTo>
                  <a:pt x="99" y="381"/>
                </a:lnTo>
                <a:lnTo>
                  <a:pt x="5" y="348"/>
                </a:lnTo>
                <a:lnTo>
                  <a:pt x="0" y="298"/>
                </a:lnTo>
                <a:lnTo>
                  <a:pt x="5" y="249"/>
                </a:lnTo>
                <a:lnTo>
                  <a:pt x="99" y="216"/>
                </a:lnTo>
                <a:lnTo>
                  <a:pt x="57" y="127"/>
                </a:lnTo>
                <a:lnTo>
                  <a:pt x="87" y="90"/>
                </a:lnTo>
                <a:lnTo>
                  <a:pt x="124" y="57"/>
                </a:lnTo>
                <a:lnTo>
                  <a:pt x="216" y="100"/>
                </a:lnTo>
                <a:lnTo>
                  <a:pt x="249" y="5"/>
                </a:lnTo>
                <a:lnTo>
                  <a:pt x="29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2641" tIns="11320" rIns="22641" bIns="11320" numCol="1" anchor="t" anchorCtr="0" compatLnSpc="1">
            <a:prstTxWarp prst="textNoShape">
              <a:avLst/>
            </a:prstTxWarp>
          </a:bodyPr>
          <a:lstStyle/>
          <a:p>
            <a:pPr defTabSz="1207938"/>
            <a:endParaRPr lang="es-SV" sz="2400">
              <a:solidFill>
                <a:srgbClr val="000000"/>
              </a:solidFill>
            </a:endParaRPr>
          </a:p>
        </p:txBody>
      </p:sp>
      <p:sp>
        <p:nvSpPr>
          <p:cNvPr id="7" name="Freeform 15416"/>
          <p:cNvSpPr>
            <a:spLocks noEditPoints="1"/>
          </p:cNvSpPr>
          <p:nvPr/>
        </p:nvSpPr>
        <p:spPr bwMode="auto">
          <a:xfrm>
            <a:off x="5896364" y="3092600"/>
            <a:ext cx="263200" cy="263173"/>
          </a:xfrm>
          <a:custGeom>
            <a:avLst/>
            <a:gdLst>
              <a:gd name="T0" fmla="*/ 186 w 375"/>
              <a:gd name="T1" fmla="*/ 114 h 375"/>
              <a:gd name="T2" fmla="*/ 159 w 375"/>
              <a:gd name="T3" fmla="*/ 119 h 375"/>
              <a:gd name="T4" fmla="*/ 136 w 375"/>
              <a:gd name="T5" fmla="*/ 137 h 375"/>
              <a:gd name="T6" fmla="*/ 121 w 375"/>
              <a:gd name="T7" fmla="*/ 159 h 375"/>
              <a:gd name="T8" fmla="*/ 114 w 375"/>
              <a:gd name="T9" fmla="*/ 186 h 375"/>
              <a:gd name="T10" fmla="*/ 121 w 375"/>
              <a:gd name="T11" fmla="*/ 214 h 375"/>
              <a:gd name="T12" fmla="*/ 136 w 375"/>
              <a:gd name="T13" fmla="*/ 236 h 375"/>
              <a:gd name="T14" fmla="*/ 159 w 375"/>
              <a:gd name="T15" fmla="*/ 253 h 375"/>
              <a:gd name="T16" fmla="*/ 186 w 375"/>
              <a:gd name="T17" fmla="*/ 258 h 375"/>
              <a:gd name="T18" fmla="*/ 216 w 375"/>
              <a:gd name="T19" fmla="*/ 253 h 375"/>
              <a:gd name="T20" fmla="*/ 238 w 375"/>
              <a:gd name="T21" fmla="*/ 236 h 375"/>
              <a:gd name="T22" fmla="*/ 253 w 375"/>
              <a:gd name="T23" fmla="*/ 214 h 375"/>
              <a:gd name="T24" fmla="*/ 258 w 375"/>
              <a:gd name="T25" fmla="*/ 186 h 375"/>
              <a:gd name="T26" fmla="*/ 253 w 375"/>
              <a:gd name="T27" fmla="*/ 159 h 375"/>
              <a:gd name="T28" fmla="*/ 238 w 375"/>
              <a:gd name="T29" fmla="*/ 137 h 375"/>
              <a:gd name="T30" fmla="*/ 216 w 375"/>
              <a:gd name="T31" fmla="*/ 119 h 375"/>
              <a:gd name="T32" fmla="*/ 186 w 375"/>
              <a:gd name="T33" fmla="*/ 114 h 375"/>
              <a:gd name="T34" fmla="*/ 186 w 375"/>
              <a:gd name="T35" fmla="*/ 0 h 375"/>
              <a:gd name="T36" fmla="*/ 203 w 375"/>
              <a:gd name="T37" fmla="*/ 0 h 375"/>
              <a:gd name="T38" fmla="*/ 218 w 375"/>
              <a:gd name="T39" fmla="*/ 2 h 375"/>
              <a:gd name="T40" fmla="*/ 238 w 375"/>
              <a:gd name="T41" fmla="*/ 62 h 375"/>
              <a:gd name="T42" fmla="*/ 295 w 375"/>
              <a:gd name="T43" fmla="*/ 35 h 375"/>
              <a:gd name="T44" fmla="*/ 320 w 375"/>
              <a:gd name="T45" fmla="*/ 54 h 375"/>
              <a:gd name="T46" fmla="*/ 340 w 375"/>
              <a:gd name="T47" fmla="*/ 77 h 375"/>
              <a:gd name="T48" fmla="*/ 313 w 375"/>
              <a:gd name="T49" fmla="*/ 134 h 375"/>
              <a:gd name="T50" fmla="*/ 372 w 375"/>
              <a:gd name="T51" fmla="*/ 156 h 375"/>
              <a:gd name="T52" fmla="*/ 372 w 375"/>
              <a:gd name="T53" fmla="*/ 171 h 375"/>
              <a:gd name="T54" fmla="*/ 375 w 375"/>
              <a:gd name="T55" fmla="*/ 186 h 375"/>
              <a:gd name="T56" fmla="*/ 372 w 375"/>
              <a:gd name="T57" fmla="*/ 201 h 375"/>
              <a:gd name="T58" fmla="*/ 372 w 375"/>
              <a:gd name="T59" fmla="*/ 216 h 375"/>
              <a:gd name="T60" fmla="*/ 313 w 375"/>
              <a:gd name="T61" fmla="*/ 238 h 375"/>
              <a:gd name="T62" fmla="*/ 340 w 375"/>
              <a:gd name="T63" fmla="*/ 296 h 375"/>
              <a:gd name="T64" fmla="*/ 320 w 375"/>
              <a:gd name="T65" fmla="*/ 318 h 375"/>
              <a:gd name="T66" fmla="*/ 295 w 375"/>
              <a:gd name="T67" fmla="*/ 338 h 375"/>
              <a:gd name="T68" fmla="*/ 238 w 375"/>
              <a:gd name="T69" fmla="*/ 311 h 375"/>
              <a:gd name="T70" fmla="*/ 218 w 375"/>
              <a:gd name="T71" fmla="*/ 370 h 375"/>
              <a:gd name="T72" fmla="*/ 203 w 375"/>
              <a:gd name="T73" fmla="*/ 373 h 375"/>
              <a:gd name="T74" fmla="*/ 186 w 375"/>
              <a:gd name="T75" fmla="*/ 375 h 375"/>
              <a:gd name="T76" fmla="*/ 171 w 375"/>
              <a:gd name="T77" fmla="*/ 373 h 375"/>
              <a:gd name="T78" fmla="*/ 156 w 375"/>
              <a:gd name="T79" fmla="*/ 370 h 375"/>
              <a:gd name="T80" fmla="*/ 134 w 375"/>
              <a:gd name="T81" fmla="*/ 311 h 375"/>
              <a:gd name="T82" fmla="*/ 77 w 375"/>
              <a:gd name="T83" fmla="*/ 338 h 375"/>
              <a:gd name="T84" fmla="*/ 54 w 375"/>
              <a:gd name="T85" fmla="*/ 318 h 375"/>
              <a:gd name="T86" fmla="*/ 34 w 375"/>
              <a:gd name="T87" fmla="*/ 296 h 375"/>
              <a:gd name="T88" fmla="*/ 62 w 375"/>
              <a:gd name="T89" fmla="*/ 238 h 375"/>
              <a:gd name="T90" fmla="*/ 2 w 375"/>
              <a:gd name="T91" fmla="*/ 216 h 375"/>
              <a:gd name="T92" fmla="*/ 0 w 375"/>
              <a:gd name="T93" fmla="*/ 201 h 375"/>
              <a:gd name="T94" fmla="*/ 0 w 375"/>
              <a:gd name="T95" fmla="*/ 186 h 375"/>
              <a:gd name="T96" fmla="*/ 0 w 375"/>
              <a:gd name="T97" fmla="*/ 171 h 375"/>
              <a:gd name="T98" fmla="*/ 2 w 375"/>
              <a:gd name="T99" fmla="*/ 156 h 375"/>
              <a:gd name="T100" fmla="*/ 62 w 375"/>
              <a:gd name="T101" fmla="*/ 134 h 375"/>
              <a:gd name="T102" fmla="*/ 34 w 375"/>
              <a:gd name="T103" fmla="*/ 77 h 375"/>
              <a:gd name="T104" fmla="*/ 54 w 375"/>
              <a:gd name="T105" fmla="*/ 54 h 375"/>
              <a:gd name="T106" fmla="*/ 77 w 375"/>
              <a:gd name="T107" fmla="*/ 35 h 375"/>
              <a:gd name="T108" fmla="*/ 134 w 375"/>
              <a:gd name="T109" fmla="*/ 62 h 375"/>
              <a:gd name="T110" fmla="*/ 156 w 375"/>
              <a:gd name="T111" fmla="*/ 2 h 375"/>
              <a:gd name="T112" fmla="*/ 171 w 375"/>
              <a:gd name="T113" fmla="*/ 0 h 375"/>
              <a:gd name="T114" fmla="*/ 186 w 375"/>
              <a:gd name="T115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75" h="375">
                <a:moveTo>
                  <a:pt x="186" y="114"/>
                </a:moveTo>
                <a:lnTo>
                  <a:pt x="159" y="119"/>
                </a:lnTo>
                <a:lnTo>
                  <a:pt x="136" y="137"/>
                </a:lnTo>
                <a:lnTo>
                  <a:pt x="121" y="159"/>
                </a:lnTo>
                <a:lnTo>
                  <a:pt x="114" y="186"/>
                </a:lnTo>
                <a:lnTo>
                  <a:pt x="121" y="214"/>
                </a:lnTo>
                <a:lnTo>
                  <a:pt x="136" y="236"/>
                </a:lnTo>
                <a:lnTo>
                  <a:pt x="159" y="253"/>
                </a:lnTo>
                <a:lnTo>
                  <a:pt x="186" y="258"/>
                </a:lnTo>
                <a:lnTo>
                  <a:pt x="216" y="253"/>
                </a:lnTo>
                <a:lnTo>
                  <a:pt x="238" y="236"/>
                </a:lnTo>
                <a:lnTo>
                  <a:pt x="253" y="214"/>
                </a:lnTo>
                <a:lnTo>
                  <a:pt x="258" y="186"/>
                </a:lnTo>
                <a:lnTo>
                  <a:pt x="253" y="159"/>
                </a:lnTo>
                <a:lnTo>
                  <a:pt x="238" y="137"/>
                </a:lnTo>
                <a:lnTo>
                  <a:pt x="216" y="119"/>
                </a:lnTo>
                <a:lnTo>
                  <a:pt x="186" y="114"/>
                </a:lnTo>
                <a:close/>
                <a:moveTo>
                  <a:pt x="186" y="0"/>
                </a:moveTo>
                <a:lnTo>
                  <a:pt x="203" y="0"/>
                </a:lnTo>
                <a:lnTo>
                  <a:pt x="218" y="2"/>
                </a:lnTo>
                <a:lnTo>
                  <a:pt x="238" y="62"/>
                </a:lnTo>
                <a:lnTo>
                  <a:pt x="295" y="35"/>
                </a:lnTo>
                <a:lnTo>
                  <a:pt x="320" y="54"/>
                </a:lnTo>
                <a:lnTo>
                  <a:pt x="340" y="77"/>
                </a:lnTo>
                <a:lnTo>
                  <a:pt x="313" y="134"/>
                </a:lnTo>
                <a:lnTo>
                  <a:pt x="372" y="156"/>
                </a:lnTo>
                <a:lnTo>
                  <a:pt x="372" y="171"/>
                </a:lnTo>
                <a:lnTo>
                  <a:pt x="375" y="186"/>
                </a:lnTo>
                <a:lnTo>
                  <a:pt x="372" y="201"/>
                </a:lnTo>
                <a:lnTo>
                  <a:pt x="372" y="216"/>
                </a:lnTo>
                <a:lnTo>
                  <a:pt x="313" y="238"/>
                </a:lnTo>
                <a:lnTo>
                  <a:pt x="340" y="296"/>
                </a:lnTo>
                <a:lnTo>
                  <a:pt x="320" y="318"/>
                </a:lnTo>
                <a:lnTo>
                  <a:pt x="295" y="338"/>
                </a:lnTo>
                <a:lnTo>
                  <a:pt x="238" y="311"/>
                </a:lnTo>
                <a:lnTo>
                  <a:pt x="218" y="370"/>
                </a:lnTo>
                <a:lnTo>
                  <a:pt x="203" y="373"/>
                </a:lnTo>
                <a:lnTo>
                  <a:pt x="186" y="375"/>
                </a:lnTo>
                <a:lnTo>
                  <a:pt x="171" y="373"/>
                </a:lnTo>
                <a:lnTo>
                  <a:pt x="156" y="370"/>
                </a:lnTo>
                <a:lnTo>
                  <a:pt x="134" y="311"/>
                </a:lnTo>
                <a:lnTo>
                  <a:pt x="77" y="338"/>
                </a:lnTo>
                <a:lnTo>
                  <a:pt x="54" y="318"/>
                </a:lnTo>
                <a:lnTo>
                  <a:pt x="34" y="296"/>
                </a:lnTo>
                <a:lnTo>
                  <a:pt x="62" y="238"/>
                </a:lnTo>
                <a:lnTo>
                  <a:pt x="2" y="216"/>
                </a:lnTo>
                <a:lnTo>
                  <a:pt x="0" y="201"/>
                </a:lnTo>
                <a:lnTo>
                  <a:pt x="0" y="186"/>
                </a:lnTo>
                <a:lnTo>
                  <a:pt x="0" y="171"/>
                </a:lnTo>
                <a:lnTo>
                  <a:pt x="2" y="156"/>
                </a:lnTo>
                <a:lnTo>
                  <a:pt x="62" y="134"/>
                </a:lnTo>
                <a:lnTo>
                  <a:pt x="34" y="77"/>
                </a:lnTo>
                <a:lnTo>
                  <a:pt x="54" y="54"/>
                </a:lnTo>
                <a:lnTo>
                  <a:pt x="77" y="35"/>
                </a:lnTo>
                <a:lnTo>
                  <a:pt x="134" y="62"/>
                </a:lnTo>
                <a:lnTo>
                  <a:pt x="156" y="2"/>
                </a:lnTo>
                <a:lnTo>
                  <a:pt x="171" y="0"/>
                </a:lnTo>
                <a:lnTo>
                  <a:pt x="1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2641" tIns="11320" rIns="22641" bIns="11320" numCol="1" anchor="t" anchorCtr="0" compatLnSpc="1">
            <a:prstTxWarp prst="textNoShape">
              <a:avLst/>
            </a:prstTxWarp>
          </a:bodyPr>
          <a:lstStyle/>
          <a:p>
            <a:pPr defTabSz="1207938"/>
            <a:endParaRPr lang="es-SV" sz="2400">
              <a:solidFill>
                <a:srgbClr val="000000"/>
              </a:solidFill>
            </a:endParaRPr>
          </a:p>
        </p:txBody>
      </p:sp>
      <p:sp>
        <p:nvSpPr>
          <p:cNvPr id="8" name="Freeform 15419"/>
          <p:cNvSpPr>
            <a:spLocks noEditPoints="1"/>
          </p:cNvSpPr>
          <p:nvPr/>
        </p:nvSpPr>
        <p:spPr bwMode="auto">
          <a:xfrm>
            <a:off x="4482476" y="4269535"/>
            <a:ext cx="225299" cy="223872"/>
          </a:xfrm>
          <a:custGeom>
            <a:avLst/>
            <a:gdLst>
              <a:gd name="T0" fmla="*/ 159 w 321"/>
              <a:gd name="T1" fmla="*/ 97 h 319"/>
              <a:gd name="T2" fmla="*/ 137 w 321"/>
              <a:gd name="T3" fmla="*/ 102 h 319"/>
              <a:gd name="T4" fmla="*/ 117 w 321"/>
              <a:gd name="T5" fmla="*/ 115 h 319"/>
              <a:gd name="T6" fmla="*/ 105 w 321"/>
              <a:gd name="T7" fmla="*/ 135 h 319"/>
              <a:gd name="T8" fmla="*/ 100 w 321"/>
              <a:gd name="T9" fmla="*/ 160 h 319"/>
              <a:gd name="T10" fmla="*/ 105 w 321"/>
              <a:gd name="T11" fmla="*/ 182 h 319"/>
              <a:gd name="T12" fmla="*/ 117 w 321"/>
              <a:gd name="T13" fmla="*/ 202 h 319"/>
              <a:gd name="T14" fmla="*/ 137 w 321"/>
              <a:gd name="T15" fmla="*/ 214 h 319"/>
              <a:gd name="T16" fmla="*/ 159 w 321"/>
              <a:gd name="T17" fmla="*/ 219 h 319"/>
              <a:gd name="T18" fmla="*/ 184 w 321"/>
              <a:gd name="T19" fmla="*/ 214 h 319"/>
              <a:gd name="T20" fmla="*/ 204 w 321"/>
              <a:gd name="T21" fmla="*/ 202 h 319"/>
              <a:gd name="T22" fmla="*/ 216 w 321"/>
              <a:gd name="T23" fmla="*/ 182 h 319"/>
              <a:gd name="T24" fmla="*/ 221 w 321"/>
              <a:gd name="T25" fmla="*/ 160 h 319"/>
              <a:gd name="T26" fmla="*/ 216 w 321"/>
              <a:gd name="T27" fmla="*/ 135 h 319"/>
              <a:gd name="T28" fmla="*/ 204 w 321"/>
              <a:gd name="T29" fmla="*/ 115 h 319"/>
              <a:gd name="T30" fmla="*/ 184 w 321"/>
              <a:gd name="T31" fmla="*/ 102 h 319"/>
              <a:gd name="T32" fmla="*/ 159 w 321"/>
              <a:gd name="T33" fmla="*/ 97 h 319"/>
              <a:gd name="T34" fmla="*/ 159 w 321"/>
              <a:gd name="T35" fmla="*/ 0 h 319"/>
              <a:gd name="T36" fmla="*/ 174 w 321"/>
              <a:gd name="T37" fmla="*/ 0 h 319"/>
              <a:gd name="T38" fmla="*/ 187 w 321"/>
              <a:gd name="T39" fmla="*/ 3 h 319"/>
              <a:gd name="T40" fmla="*/ 204 w 321"/>
              <a:gd name="T41" fmla="*/ 53 h 319"/>
              <a:gd name="T42" fmla="*/ 254 w 321"/>
              <a:gd name="T43" fmla="*/ 30 h 319"/>
              <a:gd name="T44" fmla="*/ 266 w 321"/>
              <a:gd name="T45" fmla="*/ 40 h 319"/>
              <a:gd name="T46" fmla="*/ 279 w 321"/>
              <a:gd name="T47" fmla="*/ 53 h 319"/>
              <a:gd name="T48" fmla="*/ 291 w 321"/>
              <a:gd name="T49" fmla="*/ 68 h 319"/>
              <a:gd name="T50" fmla="*/ 266 w 321"/>
              <a:gd name="T51" fmla="*/ 115 h 319"/>
              <a:gd name="T52" fmla="*/ 318 w 321"/>
              <a:gd name="T53" fmla="*/ 132 h 319"/>
              <a:gd name="T54" fmla="*/ 318 w 321"/>
              <a:gd name="T55" fmla="*/ 145 h 319"/>
              <a:gd name="T56" fmla="*/ 321 w 321"/>
              <a:gd name="T57" fmla="*/ 160 h 319"/>
              <a:gd name="T58" fmla="*/ 318 w 321"/>
              <a:gd name="T59" fmla="*/ 172 h 319"/>
              <a:gd name="T60" fmla="*/ 318 w 321"/>
              <a:gd name="T61" fmla="*/ 184 h 319"/>
              <a:gd name="T62" fmla="*/ 266 w 321"/>
              <a:gd name="T63" fmla="*/ 204 h 319"/>
              <a:gd name="T64" fmla="*/ 291 w 321"/>
              <a:gd name="T65" fmla="*/ 252 h 319"/>
              <a:gd name="T66" fmla="*/ 279 w 321"/>
              <a:gd name="T67" fmla="*/ 266 h 319"/>
              <a:gd name="T68" fmla="*/ 266 w 321"/>
              <a:gd name="T69" fmla="*/ 279 h 319"/>
              <a:gd name="T70" fmla="*/ 254 w 321"/>
              <a:gd name="T71" fmla="*/ 289 h 319"/>
              <a:gd name="T72" fmla="*/ 204 w 321"/>
              <a:gd name="T73" fmla="*/ 266 h 319"/>
              <a:gd name="T74" fmla="*/ 187 w 321"/>
              <a:gd name="T75" fmla="*/ 316 h 319"/>
              <a:gd name="T76" fmla="*/ 174 w 321"/>
              <a:gd name="T77" fmla="*/ 319 h 319"/>
              <a:gd name="T78" fmla="*/ 159 w 321"/>
              <a:gd name="T79" fmla="*/ 319 h 319"/>
              <a:gd name="T80" fmla="*/ 147 w 321"/>
              <a:gd name="T81" fmla="*/ 319 h 319"/>
              <a:gd name="T82" fmla="*/ 134 w 321"/>
              <a:gd name="T83" fmla="*/ 316 h 319"/>
              <a:gd name="T84" fmla="*/ 117 w 321"/>
              <a:gd name="T85" fmla="*/ 266 h 319"/>
              <a:gd name="T86" fmla="*/ 67 w 321"/>
              <a:gd name="T87" fmla="*/ 289 h 319"/>
              <a:gd name="T88" fmla="*/ 55 w 321"/>
              <a:gd name="T89" fmla="*/ 279 h 319"/>
              <a:gd name="T90" fmla="*/ 42 w 321"/>
              <a:gd name="T91" fmla="*/ 266 h 319"/>
              <a:gd name="T92" fmla="*/ 30 w 321"/>
              <a:gd name="T93" fmla="*/ 252 h 319"/>
              <a:gd name="T94" fmla="*/ 55 w 321"/>
              <a:gd name="T95" fmla="*/ 204 h 319"/>
              <a:gd name="T96" fmla="*/ 3 w 321"/>
              <a:gd name="T97" fmla="*/ 184 h 319"/>
              <a:gd name="T98" fmla="*/ 3 w 321"/>
              <a:gd name="T99" fmla="*/ 172 h 319"/>
              <a:gd name="T100" fmla="*/ 0 w 321"/>
              <a:gd name="T101" fmla="*/ 160 h 319"/>
              <a:gd name="T102" fmla="*/ 3 w 321"/>
              <a:gd name="T103" fmla="*/ 145 h 319"/>
              <a:gd name="T104" fmla="*/ 3 w 321"/>
              <a:gd name="T105" fmla="*/ 132 h 319"/>
              <a:gd name="T106" fmla="*/ 55 w 321"/>
              <a:gd name="T107" fmla="*/ 115 h 319"/>
              <a:gd name="T108" fmla="*/ 30 w 321"/>
              <a:gd name="T109" fmla="*/ 68 h 319"/>
              <a:gd name="T110" fmla="*/ 42 w 321"/>
              <a:gd name="T111" fmla="*/ 53 h 319"/>
              <a:gd name="T112" fmla="*/ 55 w 321"/>
              <a:gd name="T113" fmla="*/ 40 h 319"/>
              <a:gd name="T114" fmla="*/ 67 w 321"/>
              <a:gd name="T115" fmla="*/ 30 h 319"/>
              <a:gd name="T116" fmla="*/ 117 w 321"/>
              <a:gd name="T117" fmla="*/ 53 h 319"/>
              <a:gd name="T118" fmla="*/ 134 w 321"/>
              <a:gd name="T119" fmla="*/ 3 h 319"/>
              <a:gd name="T120" fmla="*/ 147 w 321"/>
              <a:gd name="T121" fmla="*/ 0 h 319"/>
              <a:gd name="T122" fmla="*/ 159 w 321"/>
              <a:gd name="T123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1" h="319">
                <a:moveTo>
                  <a:pt x="159" y="97"/>
                </a:moveTo>
                <a:lnTo>
                  <a:pt x="137" y="102"/>
                </a:lnTo>
                <a:lnTo>
                  <a:pt x="117" y="115"/>
                </a:lnTo>
                <a:lnTo>
                  <a:pt x="105" y="135"/>
                </a:lnTo>
                <a:lnTo>
                  <a:pt x="100" y="160"/>
                </a:lnTo>
                <a:lnTo>
                  <a:pt x="105" y="182"/>
                </a:lnTo>
                <a:lnTo>
                  <a:pt x="117" y="202"/>
                </a:lnTo>
                <a:lnTo>
                  <a:pt x="137" y="214"/>
                </a:lnTo>
                <a:lnTo>
                  <a:pt x="159" y="219"/>
                </a:lnTo>
                <a:lnTo>
                  <a:pt x="184" y="214"/>
                </a:lnTo>
                <a:lnTo>
                  <a:pt x="204" y="202"/>
                </a:lnTo>
                <a:lnTo>
                  <a:pt x="216" y="182"/>
                </a:lnTo>
                <a:lnTo>
                  <a:pt x="221" y="160"/>
                </a:lnTo>
                <a:lnTo>
                  <a:pt x="216" y="135"/>
                </a:lnTo>
                <a:lnTo>
                  <a:pt x="204" y="115"/>
                </a:lnTo>
                <a:lnTo>
                  <a:pt x="184" y="102"/>
                </a:lnTo>
                <a:lnTo>
                  <a:pt x="159" y="97"/>
                </a:lnTo>
                <a:close/>
                <a:moveTo>
                  <a:pt x="159" y="0"/>
                </a:moveTo>
                <a:lnTo>
                  <a:pt x="174" y="0"/>
                </a:lnTo>
                <a:lnTo>
                  <a:pt x="187" y="3"/>
                </a:lnTo>
                <a:lnTo>
                  <a:pt x="204" y="53"/>
                </a:lnTo>
                <a:lnTo>
                  <a:pt x="254" y="30"/>
                </a:lnTo>
                <a:lnTo>
                  <a:pt x="266" y="40"/>
                </a:lnTo>
                <a:lnTo>
                  <a:pt x="279" y="53"/>
                </a:lnTo>
                <a:lnTo>
                  <a:pt x="291" y="68"/>
                </a:lnTo>
                <a:lnTo>
                  <a:pt x="266" y="115"/>
                </a:lnTo>
                <a:lnTo>
                  <a:pt x="318" y="132"/>
                </a:lnTo>
                <a:lnTo>
                  <a:pt x="318" y="145"/>
                </a:lnTo>
                <a:lnTo>
                  <a:pt x="321" y="160"/>
                </a:lnTo>
                <a:lnTo>
                  <a:pt x="318" y="172"/>
                </a:lnTo>
                <a:lnTo>
                  <a:pt x="318" y="184"/>
                </a:lnTo>
                <a:lnTo>
                  <a:pt x="266" y="204"/>
                </a:lnTo>
                <a:lnTo>
                  <a:pt x="291" y="252"/>
                </a:lnTo>
                <a:lnTo>
                  <a:pt x="279" y="266"/>
                </a:lnTo>
                <a:lnTo>
                  <a:pt x="266" y="279"/>
                </a:lnTo>
                <a:lnTo>
                  <a:pt x="254" y="289"/>
                </a:lnTo>
                <a:lnTo>
                  <a:pt x="204" y="266"/>
                </a:lnTo>
                <a:lnTo>
                  <a:pt x="187" y="316"/>
                </a:lnTo>
                <a:lnTo>
                  <a:pt x="174" y="319"/>
                </a:lnTo>
                <a:lnTo>
                  <a:pt x="159" y="319"/>
                </a:lnTo>
                <a:lnTo>
                  <a:pt x="147" y="319"/>
                </a:lnTo>
                <a:lnTo>
                  <a:pt x="134" y="316"/>
                </a:lnTo>
                <a:lnTo>
                  <a:pt x="117" y="266"/>
                </a:lnTo>
                <a:lnTo>
                  <a:pt x="67" y="289"/>
                </a:lnTo>
                <a:lnTo>
                  <a:pt x="55" y="279"/>
                </a:lnTo>
                <a:lnTo>
                  <a:pt x="42" y="266"/>
                </a:lnTo>
                <a:lnTo>
                  <a:pt x="30" y="252"/>
                </a:lnTo>
                <a:lnTo>
                  <a:pt x="55" y="204"/>
                </a:lnTo>
                <a:lnTo>
                  <a:pt x="3" y="184"/>
                </a:lnTo>
                <a:lnTo>
                  <a:pt x="3" y="172"/>
                </a:lnTo>
                <a:lnTo>
                  <a:pt x="0" y="160"/>
                </a:lnTo>
                <a:lnTo>
                  <a:pt x="3" y="145"/>
                </a:lnTo>
                <a:lnTo>
                  <a:pt x="3" y="132"/>
                </a:lnTo>
                <a:lnTo>
                  <a:pt x="55" y="115"/>
                </a:lnTo>
                <a:lnTo>
                  <a:pt x="30" y="68"/>
                </a:lnTo>
                <a:lnTo>
                  <a:pt x="42" y="53"/>
                </a:lnTo>
                <a:lnTo>
                  <a:pt x="55" y="40"/>
                </a:lnTo>
                <a:lnTo>
                  <a:pt x="67" y="30"/>
                </a:lnTo>
                <a:lnTo>
                  <a:pt x="117" y="53"/>
                </a:lnTo>
                <a:lnTo>
                  <a:pt x="134" y="3"/>
                </a:lnTo>
                <a:lnTo>
                  <a:pt x="147" y="0"/>
                </a:lnTo>
                <a:lnTo>
                  <a:pt x="15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2641" tIns="11320" rIns="22641" bIns="11320" numCol="1" anchor="t" anchorCtr="0" compatLnSpc="1">
            <a:prstTxWarp prst="textNoShape">
              <a:avLst/>
            </a:prstTxWarp>
          </a:bodyPr>
          <a:lstStyle/>
          <a:p>
            <a:pPr defTabSz="1207938"/>
            <a:endParaRPr lang="es-SV" sz="2400">
              <a:solidFill>
                <a:srgbClr val="000000"/>
              </a:solidFill>
            </a:endParaRPr>
          </a:p>
        </p:txBody>
      </p:sp>
      <p:grpSp>
        <p:nvGrpSpPr>
          <p:cNvPr id="10" name="46 Grupo"/>
          <p:cNvGrpSpPr>
            <a:grpSpLocks noChangeAspect="1"/>
          </p:cNvGrpSpPr>
          <p:nvPr/>
        </p:nvGrpSpPr>
        <p:grpSpPr>
          <a:xfrm>
            <a:off x="5235304" y="3248015"/>
            <a:ext cx="930248" cy="929144"/>
            <a:chOff x="11533266" y="5764719"/>
            <a:chExt cx="2585839" cy="2582901"/>
          </a:xfrm>
          <a:solidFill>
            <a:schemeClr val="bg1"/>
          </a:solidFill>
        </p:grpSpPr>
        <p:sp>
          <p:nvSpPr>
            <p:cNvPr id="11" name="Freeform 15426"/>
            <p:cNvSpPr>
              <a:spLocks noEditPoints="1"/>
            </p:cNvSpPr>
            <p:nvPr/>
          </p:nvSpPr>
          <p:spPr bwMode="auto">
            <a:xfrm>
              <a:off x="11533266" y="5764719"/>
              <a:ext cx="2585839" cy="2582901"/>
            </a:xfrm>
            <a:custGeom>
              <a:avLst/>
              <a:gdLst>
                <a:gd name="T0" fmla="*/ 647 w 1842"/>
                <a:gd name="T1" fmla="*/ 329 h 1840"/>
                <a:gd name="T2" fmla="*/ 376 w 1842"/>
                <a:gd name="T3" fmla="*/ 565 h 1840"/>
                <a:gd name="T4" fmla="*/ 269 w 1842"/>
                <a:gd name="T5" fmla="*/ 920 h 1840"/>
                <a:gd name="T6" fmla="*/ 376 w 1842"/>
                <a:gd name="T7" fmla="*/ 1276 h 1840"/>
                <a:gd name="T8" fmla="*/ 647 w 1842"/>
                <a:gd name="T9" fmla="*/ 1512 h 1840"/>
                <a:gd name="T10" fmla="*/ 1019 w 1842"/>
                <a:gd name="T11" fmla="*/ 1567 h 1840"/>
                <a:gd name="T12" fmla="*/ 1350 w 1842"/>
                <a:gd name="T13" fmla="*/ 1413 h 1840"/>
                <a:gd name="T14" fmla="*/ 1546 w 1842"/>
                <a:gd name="T15" fmla="*/ 1109 h 1840"/>
                <a:gd name="T16" fmla="*/ 1546 w 1842"/>
                <a:gd name="T17" fmla="*/ 731 h 1840"/>
                <a:gd name="T18" fmla="*/ 1350 w 1842"/>
                <a:gd name="T19" fmla="*/ 428 h 1840"/>
                <a:gd name="T20" fmla="*/ 1019 w 1842"/>
                <a:gd name="T21" fmla="*/ 276 h 1840"/>
                <a:gd name="T22" fmla="*/ 808 w 1842"/>
                <a:gd name="T23" fmla="*/ 48 h 1840"/>
                <a:gd name="T24" fmla="*/ 922 w 1842"/>
                <a:gd name="T25" fmla="*/ 127 h 1840"/>
                <a:gd name="T26" fmla="*/ 1034 w 1842"/>
                <a:gd name="T27" fmla="*/ 48 h 1840"/>
                <a:gd name="T28" fmla="*/ 1151 w 1842"/>
                <a:gd name="T29" fmla="*/ 30 h 1840"/>
                <a:gd name="T30" fmla="*/ 1186 w 1842"/>
                <a:gd name="T31" fmla="*/ 164 h 1840"/>
                <a:gd name="T32" fmla="*/ 1325 w 1842"/>
                <a:gd name="T33" fmla="*/ 174 h 1840"/>
                <a:gd name="T34" fmla="*/ 1437 w 1842"/>
                <a:gd name="T35" fmla="*/ 149 h 1840"/>
                <a:gd name="T36" fmla="*/ 1454 w 1842"/>
                <a:gd name="T37" fmla="*/ 259 h 1840"/>
                <a:gd name="T38" fmla="*/ 1519 w 1842"/>
                <a:gd name="T39" fmla="*/ 386 h 1840"/>
                <a:gd name="T40" fmla="*/ 1656 w 1842"/>
                <a:gd name="T41" fmla="*/ 363 h 1840"/>
                <a:gd name="T42" fmla="*/ 1720 w 1842"/>
                <a:gd name="T43" fmla="*/ 455 h 1840"/>
                <a:gd name="T44" fmla="*/ 1648 w 1842"/>
                <a:gd name="T45" fmla="*/ 575 h 1840"/>
                <a:gd name="T46" fmla="*/ 1740 w 1842"/>
                <a:gd name="T47" fmla="*/ 682 h 1840"/>
                <a:gd name="T48" fmla="*/ 1832 w 1842"/>
                <a:gd name="T49" fmla="*/ 741 h 1840"/>
                <a:gd name="T50" fmla="*/ 1772 w 1842"/>
                <a:gd name="T51" fmla="*/ 833 h 1840"/>
                <a:gd name="T52" fmla="*/ 1728 w 1842"/>
                <a:gd name="T53" fmla="*/ 968 h 1840"/>
                <a:gd name="T54" fmla="*/ 1842 w 1842"/>
                <a:gd name="T55" fmla="*/ 1047 h 1840"/>
                <a:gd name="T56" fmla="*/ 1713 w 1842"/>
                <a:gd name="T57" fmla="*/ 1169 h 1840"/>
                <a:gd name="T58" fmla="*/ 1661 w 1842"/>
                <a:gd name="T59" fmla="*/ 1298 h 1840"/>
                <a:gd name="T60" fmla="*/ 1693 w 1842"/>
                <a:gd name="T61" fmla="*/ 1438 h 1840"/>
                <a:gd name="T62" fmla="*/ 1551 w 1842"/>
                <a:gd name="T63" fmla="*/ 1462 h 1840"/>
                <a:gd name="T64" fmla="*/ 1454 w 1842"/>
                <a:gd name="T65" fmla="*/ 1559 h 1840"/>
                <a:gd name="T66" fmla="*/ 1392 w 1842"/>
                <a:gd name="T67" fmla="*/ 1721 h 1840"/>
                <a:gd name="T68" fmla="*/ 1273 w 1842"/>
                <a:gd name="T69" fmla="*/ 1656 h 1840"/>
                <a:gd name="T70" fmla="*/ 1171 w 1842"/>
                <a:gd name="T71" fmla="*/ 1743 h 1840"/>
                <a:gd name="T72" fmla="*/ 1039 w 1842"/>
                <a:gd name="T73" fmla="*/ 1840 h 1840"/>
                <a:gd name="T74" fmla="*/ 957 w 1842"/>
                <a:gd name="T75" fmla="*/ 1736 h 1840"/>
                <a:gd name="T76" fmla="*/ 828 w 1842"/>
                <a:gd name="T77" fmla="*/ 1776 h 1840"/>
                <a:gd name="T78" fmla="*/ 699 w 1842"/>
                <a:gd name="T79" fmla="*/ 1786 h 1840"/>
                <a:gd name="T80" fmla="*/ 624 w 1842"/>
                <a:gd name="T81" fmla="*/ 1674 h 1840"/>
                <a:gd name="T82" fmla="*/ 492 w 1842"/>
                <a:gd name="T83" fmla="*/ 1704 h 1840"/>
                <a:gd name="T84" fmla="*/ 381 w 1842"/>
                <a:gd name="T85" fmla="*/ 1629 h 1840"/>
                <a:gd name="T86" fmla="*/ 356 w 1842"/>
                <a:gd name="T87" fmla="*/ 1495 h 1840"/>
                <a:gd name="T88" fmla="*/ 222 w 1842"/>
                <a:gd name="T89" fmla="*/ 1472 h 1840"/>
                <a:gd name="T90" fmla="*/ 179 w 1842"/>
                <a:gd name="T91" fmla="*/ 1350 h 1840"/>
                <a:gd name="T92" fmla="*/ 167 w 1842"/>
                <a:gd name="T93" fmla="*/ 1214 h 1840"/>
                <a:gd name="T94" fmla="*/ 33 w 1842"/>
                <a:gd name="T95" fmla="*/ 1181 h 1840"/>
                <a:gd name="T96" fmla="*/ 72 w 1842"/>
                <a:gd name="T97" fmla="*/ 1025 h 1840"/>
                <a:gd name="T98" fmla="*/ 115 w 1842"/>
                <a:gd name="T99" fmla="*/ 890 h 1840"/>
                <a:gd name="T100" fmla="*/ 3 w 1842"/>
                <a:gd name="T101" fmla="*/ 811 h 1840"/>
                <a:gd name="T102" fmla="*/ 60 w 1842"/>
                <a:gd name="T103" fmla="*/ 706 h 1840"/>
                <a:gd name="T104" fmla="*/ 179 w 1842"/>
                <a:gd name="T105" fmla="*/ 632 h 1840"/>
                <a:gd name="T106" fmla="*/ 144 w 1842"/>
                <a:gd name="T107" fmla="*/ 498 h 1840"/>
                <a:gd name="T108" fmla="*/ 184 w 1842"/>
                <a:gd name="T109" fmla="*/ 358 h 1840"/>
                <a:gd name="T110" fmla="*/ 289 w 1842"/>
                <a:gd name="T111" fmla="*/ 396 h 1840"/>
                <a:gd name="T112" fmla="*/ 388 w 1842"/>
                <a:gd name="T113" fmla="*/ 296 h 1840"/>
                <a:gd name="T114" fmla="*/ 351 w 1842"/>
                <a:gd name="T115" fmla="*/ 189 h 1840"/>
                <a:gd name="T116" fmla="*/ 470 w 1842"/>
                <a:gd name="T117" fmla="*/ 162 h 1840"/>
                <a:gd name="T118" fmla="*/ 607 w 1842"/>
                <a:gd name="T119" fmla="*/ 192 h 1840"/>
                <a:gd name="T120" fmla="*/ 676 w 1842"/>
                <a:gd name="T121" fmla="*/ 72 h 1840"/>
                <a:gd name="T122" fmla="*/ 803 w 1842"/>
                <a:gd name="T123" fmla="*/ 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42" h="1840">
                  <a:moveTo>
                    <a:pt x="922" y="269"/>
                  </a:moveTo>
                  <a:lnTo>
                    <a:pt x="825" y="276"/>
                  </a:lnTo>
                  <a:lnTo>
                    <a:pt x="734" y="296"/>
                  </a:lnTo>
                  <a:lnTo>
                    <a:pt x="647" y="329"/>
                  </a:lnTo>
                  <a:lnTo>
                    <a:pt x="567" y="373"/>
                  </a:lnTo>
                  <a:lnTo>
                    <a:pt x="495" y="428"/>
                  </a:lnTo>
                  <a:lnTo>
                    <a:pt x="430" y="493"/>
                  </a:lnTo>
                  <a:lnTo>
                    <a:pt x="376" y="565"/>
                  </a:lnTo>
                  <a:lnTo>
                    <a:pt x="331" y="647"/>
                  </a:lnTo>
                  <a:lnTo>
                    <a:pt x="296" y="731"/>
                  </a:lnTo>
                  <a:lnTo>
                    <a:pt x="276" y="823"/>
                  </a:lnTo>
                  <a:lnTo>
                    <a:pt x="269" y="920"/>
                  </a:lnTo>
                  <a:lnTo>
                    <a:pt x="276" y="1017"/>
                  </a:lnTo>
                  <a:lnTo>
                    <a:pt x="296" y="1109"/>
                  </a:lnTo>
                  <a:lnTo>
                    <a:pt x="331" y="1196"/>
                  </a:lnTo>
                  <a:lnTo>
                    <a:pt x="376" y="1276"/>
                  </a:lnTo>
                  <a:lnTo>
                    <a:pt x="430" y="1348"/>
                  </a:lnTo>
                  <a:lnTo>
                    <a:pt x="495" y="1413"/>
                  </a:lnTo>
                  <a:lnTo>
                    <a:pt x="567" y="1467"/>
                  </a:lnTo>
                  <a:lnTo>
                    <a:pt x="647" y="1512"/>
                  </a:lnTo>
                  <a:lnTo>
                    <a:pt x="734" y="1547"/>
                  </a:lnTo>
                  <a:lnTo>
                    <a:pt x="825" y="1567"/>
                  </a:lnTo>
                  <a:lnTo>
                    <a:pt x="922" y="1574"/>
                  </a:lnTo>
                  <a:lnTo>
                    <a:pt x="1019" y="1567"/>
                  </a:lnTo>
                  <a:lnTo>
                    <a:pt x="1111" y="1547"/>
                  </a:lnTo>
                  <a:lnTo>
                    <a:pt x="1196" y="1512"/>
                  </a:lnTo>
                  <a:lnTo>
                    <a:pt x="1278" y="1467"/>
                  </a:lnTo>
                  <a:lnTo>
                    <a:pt x="1350" y="1413"/>
                  </a:lnTo>
                  <a:lnTo>
                    <a:pt x="1415" y="1348"/>
                  </a:lnTo>
                  <a:lnTo>
                    <a:pt x="1469" y="1276"/>
                  </a:lnTo>
                  <a:lnTo>
                    <a:pt x="1514" y="1196"/>
                  </a:lnTo>
                  <a:lnTo>
                    <a:pt x="1546" y="1109"/>
                  </a:lnTo>
                  <a:lnTo>
                    <a:pt x="1566" y="1017"/>
                  </a:lnTo>
                  <a:lnTo>
                    <a:pt x="1574" y="920"/>
                  </a:lnTo>
                  <a:lnTo>
                    <a:pt x="1566" y="823"/>
                  </a:lnTo>
                  <a:lnTo>
                    <a:pt x="1546" y="731"/>
                  </a:lnTo>
                  <a:lnTo>
                    <a:pt x="1514" y="647"/>
                  </a:lnTo>
                  <a:lnTo>
                    <a:pt x="1469" y="565"/>
                  </a:lnTo>
                  <a:lnTo>
                    <a:pt x="1415" y="493"/>
                  </a:lnTo>
                  <a:lnTo>
                    <a:pt x="1350" y="428"/>
                  </a:lnTo>
                  <a:lnTo>
                    <a:pt x="1278" y="373"/>
                  </a:lnTo>
                  <a:lnTo>
                    <a:pt x="1196" y="329"/>
                  </a:lnTo>
                  <a:lnTo>
                    <a:pt x="1111" y="296"/>
                  </a:lnTo>
                  <a:lnTo>
                    <a:pt x="1019" y="276"/>
                  </a:lnTo>
                  <a:lnTo>
                    <a:pt x="922" y="269"/>
                  </a:lnTo>
                  <a:close/>
                  <a:moveTo>
                    <a:pt x="803" y="0"/>
                  </a:moveTo>
                  <a:lnTo>
                    <a:pt x="803" y="8"/>
                  </a:lnTo>
                  <a:lnTo>
                    <a:pt x="808" y="48"/>
                  </a:lnTo>
                  <a:lnTo>
                    <a:pt x="825" y="80"/>
                  </a:lnTo>
                  <a:lnTo>
                    <a:pt x="853" y="105"/>
                  </a:lnTo>
                  <a:lnTo>
                    <a:pt x="885" y="122"/>
                  </a:lnTo>
                  <a:lnTo>
                    <a:pt x="922" y="127"/>
                  </a:lnTo>
                  <a:lnTo>
                    <a:pt x="960" y="122"/>
                  </a:lnTo>
                  <a:lnTo>
                    <a:pt x="992" y="105"/>
                  </a:lnTo>
                  <a:lnTo>
                    <a:pt x="1017" y="80"/>
                  </a:lnTo>
                  <a:lnTo>
                    <a:pt x="1034" y="48"/>
                  </a:lnTo>
                  <a:lnTo>
                    <a:pt x="1042" y="8"/>
                  </a:lnTo>
                  <a:lnTo>
                    <a:pt x="1039" y="0"/>
                  </a:lnTo>
                  <a:lnTo>
                    <a:pt x="1156" y="23"/>
                  </a:lnTo>
                  <a:lnTo>
                    <a:pt x="1151" y="30"/>
                  </a:lnTo>
                  <a:lnTo>
                    <a:pt x="1144" y="67"/>
                  </a:lnTo>
                  <a:lnTo>
                    <a:pt x="1149" y="105"/>
                  </a:lnTo>
                  <a:lnTo>
                    <a:pt x="1161" y="137"/>
                  </a:lnTo>
                  <a:lnTo>
                    <a:pt x="1186" y="164"/>
                  </a:lnTo>
                  <a:lnTo>
                    <a:pt x="1218" y="184"/>
                  </a:lnTo>
                  <a:lnTo>
                    <a:pt x="1255" y="194"/>
                  </a:lnTo>
                  <a:lnTo>
                    <a:pt x="1293" y="189"/>
                  </a:lnTo>
                  <a:lnTo>
                    <a:pt x="1325" y="174"/>
                  </a:lnTo>
                  <a:lnTo>
                    <a:pt x="1355" y="152"/>
                  </a:lnTo>
                  <a:lnTo>
                    <a:pt x="1372" y="120"/>
                  </a:lnTo>
                  <a:lnTo>
                    <a:pt x="1375" y="112"/>
                  </a:lnTo>
                  <a:lnTo>
                    <a:pt x="1437" y="149"/>
                  </a:lnTo>
                  <a:lnTo>
                    <a:pt x="1494" y="189"/>
                  </a:lnTo>
                  <a:lnTo>
                    <a:pt x="1489" y="194"/>
                  </a:lnTo>
                  <a:lnTo>
                    <a:pt x="1467" y="224"/>
                  </a:lnTo>
                  <a:lnTo>
                    <a:pt x="1454" y="259"/>
                  </a:lnTo>
                  <a:lnTo>
                    <a:pt x="1454" y="296"/>
                  </a:lnTo>
                  <a:lnTo>
                    <a:pt x="1467" y="331"/>
                  </a:lnTo>
                  <a:lnTo>
                    <a:pt x="1489" y="363"/>
                  </a:lnTo>
                  <a:lnTo>
                    <a:pt x="1519" y="386"/>
                  </a:lnTo>
                  <a:lnTo>
                    <a:pt x="1554" y="396"/>
                  </a:lnTo>
                  <a:lnTo>
                    <a:pt x="1591" y="396"/>
                  </a:lnTo>
                  <a:lnTo>
                    <a:pt x="1626" y="386"/>
                  </a:lnTo>
                  <a:lnTo>
                    <a:pt x="1656" y="363"/>
                  </a:lnTo>
                  <a:lnTo>
                    <a:pt x="1661" y="358"/>
                  </a:lnTo>
                  <a:lnTo>
                    <a:pt x="1693" y="406"/>
                  </a:lnTo>
                  <a:lnTo>
                    <a:pt x="1725" y="455"/>
                  </a:lnTo>
                  <a:lnTo>
                    <a:pt x="1720" y="455"/>
                  </a:lnTo>
                  <a:lnTo>
                    <a:pt x="1688" y="478"/>
                  </a:lnTo>
                  <a:lnTo>
                    <a:pt x="1666" y="505"/>
                  </a:lnTo>
                  <a:lnTo>
                    <a:pt x="1651" y="540"/>
                  </a:lnTo>
                  <a:lnTo>
                    <a:pt x="1648" y="575"/>
                  </a:lnTo>
                  <a:lnTo>
                    <a:pt x="1658" y="612"/>
                  </a:lnTo>
                  <a:lnTo>
                    <a:pt x="1678" y="644"/>
                  </a:lnTo>
                  <a:lnTo>
                    <a:pt x="1705" y="669"/>
                  </a:lnTo>
                  <a:lnTo>
                    <a:pt x="1740" y="682"/>
                  </a:lnTo>
                  <a:lnTo>
                    <a:pt x="1777" y="684"/>
                  </a:lnTo>
                  <a:lnTo>
                    <a:pt x="1815" y="674"/>
                  </a:lnTo>
                  <a:lnTo>
                    <a:pt x="1817" y="674"/>
                  </a:lnTo>
                  <a:lnTo>
                    <a:pt x="1832" y="741"/>
                  </a:lnTo>
                  <a:lnTo>
                    <a:pt x="1842" y="811"/>
                  </a:lnTo>
                  <a:lnTo>
                    <a:pt x="1842" y="811"/>
                  </a:lnTo>
                  <a:lnTo>
                    <a:pt x="1805" y="816"/>
                  </a:lnTo>
                  <a:lnTo>
                    <a:pt x="1772" y="833"/>
                  </a:lnTo>
                  <a:lnTo>
                    <a:pt x="1745" y="858"/>
                  </a:lnTo>
                  <a:lnTo>
                    <a:pt x="1728" y="890"/>
                  </a:lnTo>
                  <a:lnTo>
                    <a:pt x="1723" y="928"/>
                  </a:lnTo>
                  <a:lnTo>
                    <a:pt x="1728" y="968"/>
                  </a:lnTo>
                  <a:lnTo>
                    <a:pt x="1745" y="1000"/>
                  </a:lnTo>
                  <a:lnTo>
                    <a:pt x="1770" y="1025"/>
                  </a:lnTo>
                  <a:lnTo>
                    <a:pt x="1802" y="1042"/>
                  </a:lnTo>
                  <a:lnTo>
                    <a:pt x="1842" y="1047"/>
                  </a:lnTo>
                  <a:lnTo>
                    <a:pt x="1820" y="1159"/>
                  </a:lnTo>
                  <a:lnTo>
                    <a:pt x="1782" y="1152"/>
                  </a:lnTo>
                  <a:lnTo>
                    <a:pt x="1745" y="1154"/>
                  </a:lnTo>
                  <a:lnTo>
                    <a:pt x="1713" y="1169"/>
                  </a:lnTo>
                  <a:lnTo>
                    <a:pt x="1685" y="1194"/>
                  </a:lnTo>
                  <a:lnTo>
                    <a:pt x="1666" y="1226"/>
                  </a:lnTo>
                  <a:lnTo>
                    <a:pt x="1658" y="1263"/>
                  </a:lnTo>
                  <a:lnTo>
                    <a:pt x="1661" y="1298"/>
                  </a:lnTo>
                  <a:lnTo>
                    <a:pt x="1673" y="1331"/>
                  </a:lnTo>
                  <a:lnTo>
                    <a:pt x="1698" y="1358"/>
                  </a:lnTo>
                  <a:lnTo>
                    <a:pt x="1728" y="1378"/>
                  </a:lnTo>
                  <a:lnTo>
                    <a:pt x="1693" y="1438"/>
                  </a:lnTo>
                  <a:lnTo>
                    <a:pt x="1653" y="1492"/>
                  </a:lnTo>
                  <a:lnTo>
                    <a:pt x="1623" y="1472"/>
                  </a:lnTo>
                  <a:lnTo>
                    <a:pt x="1589" y="1462"/>
                  </a:lnTo>
                  <a:lnTo>
                    <a:pt x="1551" y="1462"/>
                  </a:lnTo>
                  <a:lnTo>
                    <a:pt x="1519" y="1472"/>
                  </a:lnTo>
                  <a:lnTo>
                    <a:pt x="1489" y="1495"/>
                  </a:lnTo>
                  <a:lnTo>
                    <a:pt x="1467" y="1525"/>
                  </a:lnTo>
                  <a:lnTo>
                    <a:pt x="1454" y="1559"/>
                  </a:lnTo>
                  <a:lnTo>
                    <a:pt x="1454" y="1594"/>
                  </a:lnTo>
                  <a:lnTo>
                    <a:pt x="1464" y="1629"/>
                  </a:lnTo>
                  <a:lnTo>
                    <a:pt x="1484" y="1659"/>
                  </a:lnTo>
                  <a:lnTo>
                    <a:pt x="1392" y="1721"/>
                  </a:lnTo>
                  <a:lnTo>
                    <a:pt x="1370" y="1691"/>
                  </a:lnTo>
                  <a:lnTo>
                    <a:pt x="1342" y="1671"/>
                  </a:lnTo>
                  <a:lnTo>
                    <a:pt x="1310" y="1659"/>
                  </a:lnTo>
                  <a:lnTo>
                    <a:pt x="1273" y="1656"/>
                  </a:lnTo>
                  <a:lnTo>
                    <a:pt x="1238" y="1664"/>
                  </a:lnTo>
                  <a:lnTo>
                    <a:pt x="1206" y="1684"/>
                  </a:lnTo>
                  <a:lnTo>
                    <a:pt x="1183" y="1711"/>
                  </a:lnTo>
                  <a:lnTo>
                    <a:pt x="1171" y="1743"/>
                  </a:lnTo>
                  <a:lnTo>
                    <a:pt x="1166" y="1778"/>
                  </a:lnTo>
                  <a:lnTo>
                    <a:pt x="1173" y="1815"/>
                  </a:lnTo>
                  <a:lnTo>
                    <a:pt x="1106" y="1830"/>
                  </a:lnTo>
                  <a:lnTo>
                    <a:pt x="1039" y="1840"/>
                  </a:lnTo>
                  <a:lnTo>
                    <a:pt x="1032" y="1806"/>
                  </a:lnTo>
                  <a:lnTo>
                    <a:pt x="1014" y="1776"/>
                  </a:lnTo>
                  <a:lnTo>
                    <a:pt x="990" y="1751"/>
                  </a:lnTo>
                  <a:lnTo>
                    <a:pt x="957" y="1736"/>
                  </a:lnTo>
                  <a:lnTo>
                    <a:pt x="922" y="1731"/>
                  </a:lnTo>
                  <a:lnTo>
                    <a:pt x="885" y="1736"/>
                  </a:lnTo>
                  <a:lnTo>
                    <a:pt x="853" y="1751"/>
                  </a:lnTo>
                  <a:lnTo>
                    <a:pt x="828" y="1776"/>
                  </a:lnTo>
                  <a:lnTo>
                    <a:pt x="811" y="1806"/>
                  </a:lnTo>
                  <a:lnTo>
                    <a:pt x="803" y="1840"/>
                  </a:lnTo>
                  <a:lnTo>
                    <a:pt x="694" y="1820"/>
                  </a:lnTo>
                  <a:lnTo>
                    <a:pt x="699" y="1786"/>
                  </a:lnTo>
                  <a:lnTo>
                    <a:pt x="696" y="1751"/>
                  </a:lnTo>
                  <a:lnTo>
                    <a:pt x="681" y="1719"/>
                  </a:lnTo>
                  <a:lnTo>
                    <a:pt x="656" y="1691"/>
                  </a:lnTo>
                  <a:lnTo>
                    <a:pt x="624" y="1674"/>
                  </a:lnTo>
                  <a:lnTo>
                    <a:pt x="589" y="1664"/>
                  </a:lnTo>
                  <a:lnTo>
                    <a:pt x="555" y="1669"/>
                  </a:lnTo>
                  <a:lnTo>
                    <a:pt x="522" y="1681"/>
                  </a:lnTo>
                  <a:lnTo>
                    <a:pt x="492" y="1704"/>
                  </a:lnTo>
                  <a:lnTo>
                    <a:pt x="473" y="1733"/>
                  </a:lnTo>
                  <a:lnTo>
                    <a:pt x="415" y="1699"/>
                  </a:lnTo>
                  <a:lnTo>
                    <a:pt x="361" y="1659"/>
                  </a:lnTo>
                  <a:lnTo>
                    <a:pt x="381" y="1629"/>
                  </a:lnTo>
                  <a:lnTo>
                    <a:pt x="391" y="1594"/>
                  </a:lnTo>
                  <a:lnTo>
                    <a:pt x="388" y="1559"/>
                  </a:lnTo>
                  <a:lnTo>
                    <a:pt x="378" y="1525"/>
                  </a:lnTo>
                  <a:lnTo>
                    <a:pt x="356" y="1495"/>
                  </a:lnTo>
                  <a:lnTo>
                    <a:pt x="326" y="1472"/>
                  </a:lnTo>
                  <a:lnTo>
                    <a:pt x="291" y="1462"/>
                  </a:lnTo>
                  <a:lnTo>
                    <a:pt x="256" y="1462"/>
                  </a:lnTo>
                  <a:lnTo>
                    <a:pt x="222" y="1472"/>
                  </a:lnTo>
                  <a:lnTo>
                    <a:pt x="192" y="1492"/>
                  </a:lnTo>
                  <a:lnTo>
                    <a:pt x="127" y="1400"/>
                  </a:lnTo>
                  <a:lnTo>
                    <a:pt x="157" y="1378"/>
                  </a:lnTo>
                  <a:lnTo>
                    <a:pt x="179" y="1350"/>
                  </a:lnTo>
                  <a:lnTo>
                    <a:pt x="194" y="1318"/>
                  </a:lnTo>
                  <a:lnTo>
                    <a:pt x="194" y="1281"/>
                  </a:lnTo>
                  <a:lnTo>
                    <a:pt x="187" y="1246"/>
                  </a:lnTo>
                  <a:lnTo>
                    <a:pt x="167" y="1214"/>
                  </a:lnTo>
                  <a:lnTo>
                    <a:pt x="137" y="1189"/>
                  </a:lnTo>
                  <a:lnTo>
                    <a:pt x="105" y="1176"/>
                  </a:lnTo>
                  <a:lnTo>
                    <a:pt x="67" y="1174"/>
                  </a:lnTo>
                  <a:lnTo>
                    <a:pt x="33" y="1181"/>
                  </a:lnTo>
                  <a:lnTo>
                    <a:pt x="15" y="1117"/>
                  </a:lnTo>
                  <a:lnTo>
                    <a:pt x="3" y="1047"/>
                  </a:lnTo>
                  <a:lnTo>
                    <a:pt x="40" y="1042"/>
                  </a:lnTo>
                  <a:lnTo>
                    <a:pt x="72" y="1025"/>
                  </a:lnTo>
                  <a:lnTo>
                    <a:pt x="97" y="1000"/>
                  </a:lnTo>
                  <a:lnTo>
                    <a:pt x="115" y="968"/>
                  </a:lnTo>
                  <a:lnTo>
                    <a:pt x="122" y="928"/>
                  </a:lnTo>
                  <a:lnTo>
                    <a:pt x="115" y="890"/>
                  </a:lnTo>
                  <a:lnTo>
                    <a:pt x="97" y="858"/>
                  </a:lnTo>
                  <a:lnTo>
                    <a:pt x="72" y="833"/>
                  </a:lnTo>
                  <a:lnTo>
                    <a:pt x="40" y="816"/>
                  </a:lnTo>
                  <a:lnTo>
                    <a:pt x="3" y="811"/>
                  </a:lnTo>
                  <a:lnTo>
                    <a:pt x="0" y="811"/>
                  </a:lnTo>
                  <a:lnTo>
                    <a:pt x="20" y="697"/>
                  </a:lnTo>
                  <a:lnTo>
                    <a:pt x="23" y="699"/>
                  </a:lnTo>
                  <a:lnTo>
                    <a:pt x="60" y="706"/>
                  </a:lnTo>
                  <a:lnTo>
                    <a:pt x="97" y="704"/>
                  </a:lnTo>
                  <a:lnTo>
                    <a:pt x="132" y="689"/>
                  </a:lnTo>
                  <a:lnTo>
                    <a:pt x="159" y="664"/>
                  </a:lnTo>
                  <a:lnTo>
                    <a:pt x="179" y="632"/>
                  </a:lnTo>
                  <a:lnTo>
                    <a:pt x="187" y="595"/>
                  </a:lnTo>
                  <a:lnTo>
                    <a:pt x="182" y="557"/>
                  </a:lnTo>
                  <a:lnTo>
                    <a:pt x="169" y="525"/>
                  </a:lnTo>
                  <a:lnTo>
                    <a:pt x="144" y="498"/>
                  </a:lnTo>
                  <a:lnTo>
                    <a:pt x="112" y="478"/>
                  </a:lnTo>
                  <a:lnTo>
                    <a:pt x="107" y="475"/>
                  </a:lnTo>
                  <a:lnTo>
                    <a:pt x="144" y="416"/>
                  </a:lnTo>
                  <a:lnTo>
                    <a:pt x="184" y="358"/>
                  </a:lnTo>
                  <a:lnTo>
                    <a:pt x="187" y="363"/>
                  </a:lnTo>
                  <a:lnTo>
                    <a:pt x="219" y="386"/>
                  </a:lnTo>
                  <a:lnTo>
                    <a:pt x="254" y="396"/>
                  </a:lnTo>
                  <a:lnTo>
                    <a:pt x="289" y="396"/>
                  </a:lnTo>
                  <a:lnTo>
                    <a:pt x="326" y="386"/>
                  </a:lnTo>
                  <a:lnTo>
                    <a:pt x="356" y="363"/>
                  </a:lnTo>
                  <a:lnTo>
                    <a:pt x="378" y="331"/>
                  </a:lnTo>
                  <a:lnTo>
                    <a:pt x="388" y="296"/>
                  </a:lnTo>
                  <a:lnTo>
                    <a:pt x="388" y="259"/>
                  </a:lnTo>
                  <a:lnTo>
                    <a:pt x="378" y="224"/>
                  </a:lnTo>
                  <a:lnTo>
                    <a:pt x="356" y="194"/>
                  </a:lnTo>
                  <a:lnTo>
                    <a:pt x="351" y="189"/>
                  </a:lnTo>
                  <a:lnTo>
                    <a:pt x="398" y="154"/>
                  </a:lnTo>
                  <a:lnTo>
                    <a:pt x="448" y="125"/>
                  </a:lnTo>
                  <a:lnTo>
                    <a:pt x="450" y="130"/>
                  </a:lnTo>
                  <a:lnTo>
                    <a:pt x="470" y="162"/>
                  </a:lnTo>
                  <a:lnTo>
                    <a:pt x="497" y="187"/>
                  </a:lnTo>
                  <a:lnTo>
                    <a:pt x="532" y="199"/>
                  </a:lnTo>
                  <a:lnTo>
                    <a:pt x="569" y="202"/>
                  </a:lnTo>
                  <a:lnTo>
                    <a:pt x="607" y="192"/>
                  </a:lnTo>
                  <a:lnTo>
                    <a:pt x="639" y="172"/>
                  </a:lnTo>
                  <a:lnTo>
                    <a:pt x="661" y="144"/>
                  </a:lnTo>
                  <a:lnTo>
                    <a:pt x="674" y="110"/>
                  </a:lnTo>
                  <a:lnTo>
                    <a:pt x="676" y="72"/>
                  </a:lnTo>
                  <a:lnTo>
                    <a:pt x="669" y="38"/>
                  </a:lnTo>
                  <a:lnTo>
                    <a:pt x="664" y="30"/>
                  </a:lnTo>
                  <a:lnTo>
                    <a:pt x="734" y="13"/>
                  </a:lnTo>
                  <a:lnTo>
                    <a:pt x="803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60948" tIns="30473" rIns="60948" bIns="30473" numCol="1" anchor="t" anchorCtr="0" compatLnSpc="1">
              <a:prstTxWarp prst="textNoShape">
                <a:avLst/>
              </a:prstTxWarp>
            </a:bodyPr>
            <a:lstStyle/>
            <a:p>
              <a:pPr defTabSz="1207938"/>
              <a:endParaRPr lang="es-SV" sz="2400">
                <a:solidFill>
                  <a:srgbClr val="000000"/>
                </a:solidFill>
              </a:endParaRPr>
            </a:p>
          </p:txBody>
        </p:sp>
        <p:sp>
          <p:nvSpPr>
            <p:cNvPr id="12" name="Freeform 15427"/>
            <p:cNvSpPr>
              <a:spLocks noEditPoints="1"/>
            </p:cNvSpPr>
            <p:nvPr/>
          </p:nvSpPr>
          <p:spPr bwMode="auto">
            <a:xfrm>
              <a:off x="11993720" y="6226554"/>
              <a:ext cx="1664932" cy="1664849"/>
            </a:xfrm>
            <a:custGeom>
              <a:avLst/>
              <a:gdLst>
                <a:gd name="T0" fmla="*/ 652 w 1186"/>
                <a:gd name="T1" fmla="*/ 775 h 1186"/>
                <a:gd name="T2" fmla="*/ 689 w 1186"/>
                <a:gd name="T3" fmla="*/ 1086 h 1186"/>
                <a:gd name="T4" fmla="*/ 883 w 1186"/>
                <a:gd name="T5" fmla="*/ 1004 h 1186"/>
                <a:gd name="T6" fmla="*/ 473 w 1186"/>
                <a:gd name="T7" fmla="*/ 741 h 1186"/>
                <a:gd name="T8" fmla="*/ 366 w 1186"/>
                <a:gd name="T9" fmla="*/ 1041 h 1186"/>
                <a:gd name="T10" fmla="*/ 572 w 1186"/>
                <a:gd name="T11" fmla="*/ 1096 h 1186"/>
                <a:gd name="T12" fmla="*/ 502 w 1186"/>
                <a:gd name="T13" fmla="*/ 760 h 1186"/>
                <a:gd name="T14" fmla="*/ 776 w 1186"/>
                <a:gd name="T15" fmla="*/ 646 h 1186"/>
                <a:gd name="T16" fmla="*/ 965 w 1186"/>
                <a:gd name="T17" fmla="*/ 932 h 1186"/>
                <a:gd name="T18" fmla="*/ 1072 w 1186"/>
                <a:gd name="T19" fmla="*/ 753 h 1186"/>
                <a:gd name="T20" fmla="*/ 783 w 1186"/>
                <a:gd name="T21" fmla="*/ 611 h 1186"/>
                <a:gd name="T22" fmla="*/ 117 w 1186"/>
                <a:gd name="T23" fmla="*/ 753 h 1186"/>
                <a:gd name="T24" fmla="*/ 222 w 1186"/>
                <a:gd name="T25" fmla="*/ 932 h 1186"/>
                <a:gd name="T26" fmla="*/ 410 w 1186"/>
                <a:gd name="T27" fmla="*/ 646 h 1186"/>
                <a:gd name="T28" fmla="*/ 594 w 1186"/>
                <a:gd name="T29" fmla="*/ 494 h 1186"/>
                <a:gd name="T30" fmla="*/ 515 w 1186"/>
                <a:gd name="T31" fmla="*/ 534 h 1186"/>
                <a:gd name="T32" fmla="*/ 500 w 1186"/>
                <a:gd name="T33" fmla="*/ 624 h 1186"/>
                <a:gd name="T34" fmla="*/ 562 w 1186"/>
                <a:gd name="T35" fmla="*/ 686 h 1186"/>
                <a:gd name="T36" fmla="*/ 652 w 1186"/>
                <a:gd name="T37" fmla="*/ 671 h 1186"/>
                <a:gd name="T38" fmla="*/ 691 w 1186"/>
                <a:gd name="T39" fmla="*/ 591 h 1186"/>
                <a:gd name="T40" fmla="*/ 652 w 1186"/>
                <a:gd name="T41" fmla="*/ 512 h 1186"/>
                <a:gd name="T42" fmla="*/ 962 w 1186"/>
                <a:gd name="T43" fmla="*/ 251 h 1186"/>
                <a:gd name="T44" fmla="*/ 776 w 1186"/>
                <a:gd name="T45" fmla="*/ 534 h 1186"/>
                <a:gd name="T46" fmla="*/ 1089 w 1186"/>
                <a:gd name="T47" fmla="*/ 497 h 1186"/>
                <a:gd name="T48" fmla="*/ 1007 w 1186"/>
                <a:gd name="T49" fmla="*/ 303 h 1186"/>
                <a:gd name="T50" fmla="*/ 182 w 1186"/>
                <a:gd name="T51" fmla="*/ 303 h 1186"/>
                <a:gd name="T52" fmla="*/ 100 w 1186"/>
                <a:gd name="T53" fmla="*/ 497 h 1186"/>
                <a:gd name="T54" fmla="*/ 413 w 1186"/>
                <a:gd name="T55" fmla="*/ 534 h 1186"/>
                <a:gd name="T56" fmla="*/ 224 w 1186"/>
                <a:gd name="T57" fmla="*/ 251 h 1186"/>
                <a:gd name="T58" fmla="*/ 649 w 1186"/>
                <a:gd name="T59" fmla="*/ 410 h 1186"/>
                <a:gd name="T60" fmla="*/ 932 w 1186"/>
                <a:gd name="T61" fmla="*/ 221 h 1186"/>
                <a:gd name="T62" fmla="*/ 756 w 1186"/>
                <a:gd name="T63" fmla="*/ 114 h 1186"/>
                <a:gd name="T64" fmla="*/ 572 w 1186"/>
                <a:gd name="T65" fmla="*/ 89 h 1186"/>
                <a:gd name="T66" fmla="*/ 368 w 1186"/>
                <a:gd name="T67" fmla="*/ 141 h 1186"/>
                <a:gd name="T68" fmla="*/ 475 w 1186"/>
                <a:gd name="T69" fmla="*/ 442 h 1186"/>
                <a:gd name="T70" fmla="*/ 572 w 1186"/>
                <a:gd name="T71" fmla="*/ 402 h 1186"/>
                <a:gd name="T72" fmla="*/ 689 w 1186"/>
                <a:gd name="T73" fmla="*/ 7 h 1186"/>
                <a:gd name="T74" fmla="*/ 945 w 1186"/>
                <a:gd name="T75" fmla="*/ 114 h 1186"/>
                <a:gd name="T76" fmla="*/ 1121 w 1186"/>
                <a:gd name="T77" fmla="*/ 320 h 1186"/>
                <a:gd name="T78" fmla="*/ 1186 w 1186"/>
                <a:gd name="T79" fmla="*/ 591 h 1186"/>
                <a:gd name="T80" fmla="*/ 1121 w 1186"/>
                <a:gd name="T81" fmla="*/ 865 h 1186"/>
                <a:gd name="T82" fmla="*/ 945 w 1186"/>
                <a:gd name="T83" fmla="*/ 1071 h 1186"/>
                <a:gd name="T84" fmla="*/ 689 w 1186"/>
                <a:gd name="T85" fmla="*/ 1176 h 1186"/>
                <a:gd name="T86" fmla="*/ 406 w 1186"/>
                <a:gd name="T87" fmla="*/ 1153 h 1186"/>
                <a:gd name="T88" fmla="*/ 174 w 1186"/>
                <a:gd name="T89" fmla="*/ 1012 h 1186"/>
                <a:gd name="T90" fmla="*/ 33 w 1186"/>
                <a:gd name="T91" fmla="*/ 780 h 1186"/>
                <a:gd name="T92" fmla="*/ 10 w 1186"/>
                <a:gd name="T93" fmla="*/ 497 h 1186"/>
                <a:gd name="T94" fmla="*/ 115 w 1186"/>
                <a:gd name="T95" fmla="*/ 241 h 1186"/>
                <a:gd name="T96" fmla="*/ 321 w 1186"/>
                <a:gd name="T97" fmla="*/ 64 h 1186"/>
                <a:gd name="T98" fmla="*/ 594 w 1186"/>
                <a:gd name="T9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6" h="1186">
                  <a:moveTo>
                    <a:pt x="714" y="741"/>
                  </a:moveTo>
                  <a:lnTo>
                    <a:pt x="684" y="760"/>
                  </a:lnTo>
                  <a:lnTo>
                    <a:pt x="652" y="775"/>
                  </a:lnTo>
                  <a:lnTo>
                    <a:pt x="614" y="783"/>
                  </a:lnTo>
                  <a:lnTo>
                    <a:pt x="614" y="1096"/>
                  </a:lnTo>
                  <a:lnTo>
                    <a:pt x="689" y="1086"/>
                  </a:lnTo>
                  <a:lnTo>
                    <a:pt x="756" y="1069"/>
                  </a:lnTo>
                  <a:lnTo>
                    <a:pt x="821" y="1041"/>
                  </a:lnTo>
                  <a:lnTo>
                    <a:pt x="883" y="1004"/>
                  </a:lnTo>
                  <a:lnTo>
                    <a:pt x="935" y="962"/>
                  </a:lnTo>
                  <a:lnTo>
                    <a:pt x="714" y="741"/>
                  </a:lnTo>
                  <a:close/>
                  <a:moveTo>
                    <a:pt x="473" y="741"/>
                  </a:moveTo>
                  <a:lnTo>
                    <a:pt x="251" y="962"/>
                  </a:lnTo>
                  <a:lnTo>
                    <a:pt x="306" y="1004"/>
                  </a:lnTo>
                  <a:lnTo>
                    <a:pt x="366" y="1041"/>
                  </a:lnTo>
                  <a:lnTo>
                    <a:pt x="430" y="1069"/>
                  </a:lnTo>
                  <a:lnTo>
                    <a:pt x="500" y="1086"/>
                  </a:lnTo>
                  <a:lnTo>
                    <a:pt x="572" y="1096"/>
                  </a:lnTo>
                  <a:lnTo>
                    <a:pt x="572" y="783"/>
                  </a:lnTo>
                  <a:lnTo>
                    <a:pt x="537" y="775"/>
                  </a:lnTo>
                  <a:lnTo>
                    <a:pt x="502" y="760"/>
                  </a:lnTo>
                  <a:lnTo>
                    <a:pt x="473" y="741"/>
                  </a:lnTo>
                  <a:close/>
                  <a:moveTo>
                    <a:pt x="783" y="611"/>
                  </a:moveTo>
                  <a:lnTo>
                    <a:pt x="776" y="646"/>
                  </a:lnTo>
                  <a:lnTo>
                    <a:pt x="763" y="681"/>
                  </a:lnTo>
                  <a:lnTo>
                    <a:pt x="744" y="711"/>
                  </a:lnTo>
                  <a:lnTo>
                    <a:pt x="965" y="932"/>
                  </a:lnTo>
                  <a:lnTo>
                    <a:pt x="1009" y="877"/>
                  </a:lnTo>
                  <a:lnTo>
                    <a:pt x="1044" y="818"/>
                  </a:lnTo>
                  <a:lnTo>
                    <a:pt x="1072" y="753"/>
                  </a:lnTo>
                  <a:lnTo>
                    <a:pt x="1089" y="683"/>
                  </a:lnTo>
                  <a:lnTo>
                    <a:pt x="1096" y="611"/>
                  </a:lnTo>
                  <a:lnTo>
                    <a:pt x="783" y="611"/>
                  </a:lnTo>
                  <a:close/>
                  <a:moveTo>
                    <a:pt x="90" y="611"/>
                  </a:moveTo>
                  <a:lnTo>
                    <a:pt x="100" y="683"/>
                  </a:lnTo>
                  <a:lnTo>
                    <a:pt x="117" y="753"/>
                  </a:lnTo>
                  <a:lnTo>
                    <a:pt x="145" y="818"/>
                  </a:lnTo>
                  <a:lnTo>
                    <a:pt x="179" y="877"/>
                  </a:lnTo>
                  <a:lnTo>
                    <a:pt x="222" y="932"/>
                  </a:lnTo>
                  <a:lnTo>
                    <a:pt x="443" y="711"/>
                  </a:lnTo>
                  <a:lnTo>
                    <a:pt x="425" y="681"/>
                  </a:lnTo>
                  <a:lnTo>
                    <a:pt x="410" y="646"/>
                  </a:lnTo>
                  <a:lnTo>
                    <a:pt x="403" y="611"/>
                  </a:lnTo>
                  <a:lnTo>
                    <a:pt x="90" y="611"/>
                  </a:lnTo>
                  <a:close/>
                  <a:moveTo>
                    <a:pt x="594" y="494"/>
                  </a:moveTo>
                  <a:lnTo>
                    <a:pt x="562" y="499"/>
                  </a:lnTo>
                  <a:lnTo>
                    <a:pt x="537" y="512"/>
                  </a:lnTo>
                  <a:lnTo>
                    <a:pt x="515" y="534"/>
                  </a:lnTo>
                  <a:lnTo>
                    <a:pt x="500" y="561"/>
                  </a:lnTo>
                  <a:lnTo>
                    <a:pt x="495" y="591"/>
                  </a:lnTo>
                  <a:lnTo>
                    <a:pt x="500" y="624"/>
                  </a:lnTo>
                  <a:lnTo>
                    <a:pt x="515" y="649"/>
                  </a:lnTo>
                  <a:lnTo>
                    <a:pt x="537" y="671"/>
                  </a:lnTo>
                  <a:lnTo>
                    <a:pt x="562" y="686"/>
                  </a:lnTo>
                  <a:lnTo>
                    <a:pt x="594" y="691"/>
                  </a:lnTo>
                  <a:lnTo>
                    <a:pt x="624" y="686"/>
                  </a:lnTo>
                  <a:lnTo>
                    <a:pt x="652" y="671"/>
                  </a:lnTo>
                  <a:lnTo>
                    <a:pt x="674" y="649"/>
                  </a:lnTo>
                  <a:lnTo>
                    <a:pt x="686" y="624"/>
                  </a:lnTo>
                  <a:lnTo>
                    <a:pt x="691" y="591"/>
                  </a:lnTo>
                  <a:lnTo>
                    <a:pt x="686" y="561"/>
                  </a:lnTo>
                  <a:lnTo>
                    <a:pt x="674" y="534"/>
                  </a:lnTo>
                  <a:lnTo>
                    <a:pt x="652" y="512"/>
                  </a:lnTo>
                  <a:lnTo>
                    <a:pt x="624" y="499"/>
                  </a:lnTo>
                  <a:lnTo>
                    <a:pt x="594" y="494"/>
                  </a:lnTo>
                  <a:close/>
                  <a:moveTo>
                    <a:pt x="962" y="251"/>
                  </a:moveTo>
                  <a:lnTo>
                    <a:pt x="741" y="472"/>
                  </a:lnTo>
                  <a:lnTo>
                    <a:pt x="761" y="499"/>
                  </a:lnTo>
                  <a:lnTo>
                    <a:pt x="776" y="534"/>
                  </a:lnTo>
                  <a:lnTo>
                    <a:pt x="783" y="569"/>
                  </a:lnTo>
                  <a:lnTo>
                    <a:pt x="1096" y="569"/>
                  </a:lnTo>
                  <a:lnTo>
                    <a:pt x="1089" y="497"/>
                  </a:lnTo>
                  <a:lnTo>
                    <a:pt x="1069" y="427"/>
                  </a:lnTo>
                  <a:lnTo>
                    <a:pt x="1042" y="363"/>
                  </a:lnTo>
                  <a:lnTo>
                    <a:pt x="1007" y="303"/>
                  </a:lnTo>
                  <a:lnTo>
                    <a:pt x="962" y="251"/>
                  </a:lnTo>
                  <a:close/>
                  <a:moveTo>
                    <a:pt x="224" y="251"/>
                  </a:moveTo>
                  <a:lnTo>
                    <a:pt x="182" y="303"/>
                  </a:lnTo>
                  <a:lnTo>
                    <a:pt x="145" y="363"/>
                  </a:lnTo>
                  <a:lnTo>
                    <a:pt x="117" y="427"/>
                  </a:lnTo>
                  <a:lnTo>
                    <a:pt x="100" y="497"/>
                  </a:lnTo>
                  <a:lnTo>
                    <a:pt x="90" y="569"/>
                  </a:lnTo>
                  <a:lnTo>
                    <a:pt x="406" y="569"/>
                  </a:lnTo>
                  <a:lnTo>
                    <a:pt x="413" y="534"/>
                  </a:lnTo>
                  <a:lnTo>
                    <a:pt x="425" y="499"/>
                  </a:lnTo>
                  <a:lnTo>
                    <a:pt x="445" y="472"/>
                  </a:lnTo>
                  <a:lnTo>
                    <a:pt x="224" y="251"/>
                  </a:lnTo>
                  <a:close/>
                  <a:moveTo>
                    <a:pt x="614" y="89"/>
                  </a:moveTo>
                  <a:lnTo>
                    <a:pt x="614" y="402"/>
                  </a:lnTo>
                  <a:lnTo>
                    <a:pt x="649" y="410"/>
                  </a:lnTo>
                  <a:lnTo>
                    <a:pt x="684" y="422"/>
                  </a:lnTo>
                  <a:lnTo>
                    <a:pt x="711" y="442"/>
                  </a:lnTo>
                  <a:lnTo>
                    <a:pt x="932" y="221"/>
                  </a:lnTo>
                  <a:lnTo>
                    <a:pt x="880" y="176"/>
                  </a:lnTo>
                  <a:lnTo>
                    <a:pt x="821" y="141"/>
                  </a:lnTo>
                  <a:lnTo>
                    <a:pt x="756" y="114"/>
                  </a:lnTo>
                  <a:lnTo>
                    <a:pt x="686" y="96"/>
                  </a:lnTo>
                  <a:lnTo>
                    <a:pt x="614" y="89"/>
                  </a:lnTo>
                  <a:close/>
                  <a:moveTo>
                    <a:pt x="572" y="89"/>
                  </a:moveTo>
                  <a:lnTo>
                    <a:pt x="500" y="96"/>
                  </a:lnTo>
                  <a:lnTo>
                    <a:pt x="433" y="114"/>
                  </a:lnTo>
                  <a:lnTo>
                    <a:pt x="368" y="141"/>
                  </a:lnTo>
                  <a:lnTo>
                    <a:pt x="309" y="176"/>
                  </a:lnTo>
                  <a:lnTo>
                    <a:pt x="254" y="221"/>
                  </a:lnTo>
                  <a:lnTo>
                    <a:pt x="475" y="442"/>
                  </a:lnTo>
                  <a:lnTo>
                    <a:pt x="505" y="422"/>
                  </a:lnTo>
                  <a:lnTo>
                    <a:pt x="537" y="410"/>
                  </a:lnTo>
                  <a:lnTo>
                    <a:pt x="572" y="402"/>
                  </a:lnTo>
                  <a:lnTo>
                    <a:pt x="572" y="89"/>
                  </a:lnTo>
                  <a:close/>
                  <a:moveTo>
                    <a:pt x="594" y="0"/>
                  </a:moveTo>
                  <a:lnTo>
                    <a:pt x="689" y="7"/>
                  </a:lnTo>
                  <a:lnTo>
                    <a:pt x="781" y="29"/>
                  </a:lnTo>
                  <a:lnTo>
                    <a:pt x="865" y="64"/>
                  </a:lnTo>
                  <a:lnTo>
                    <a:pt x="945" y="114"/>
                  </a:lnTo>
                  <a:lnTo>
                    <a:pt x="1012" y="174"/>
                  </a:lnTo>
                  <a:lnTo>
                    <a:pt x="1072" y="241"/>
                  </a:lnTo>
                  <a:lnTo>
                    <a:pt x="1121" y="320"/>
                  </a:lnTo>
                  <a:lnTo>
                    <a:pt x="1156" y="405"/>
                  </a:lnTo>
                  <a:lnTo>
                    <a:pt x="1178" y="497"/>
                  </a:lnTo>
                  <a:lnTo>
                    <a:pt x="1186" y="591"/>
                  </a:lnTo>
                  <a:lnTo>
                    <a:pt x="1178" y="688"/>
                  </a:lnTo>
                  <a:lnTo>
                    <a:pt x="1156" y="780"/>
                  </a:lnTo>
                  <a:lnTo>
                    <a:pt x="1121" y="865"/>
                  </a:lnTo>
                  <a:lnTo>
                    <a:pt x="1072" y="942"/>
                  </a:lnTo>
                  <a:lnTo>
                    <a:pt x="1012" y="1012"/>
                  </a:lnTo>
                  <a:lnTo>
                    <a:pt x="945" y="1071"/>
                  </a:lnTo>
                  <a:lnTo>
                    <a:pt x="865" y="1118"/>
                  </a:lnTo>
                  <a:lnTo>
                    <a:pt x="781" y="1153"/>
                  </a:lnTo>
                  <a:lnTo>
                    <a:pt x="689" y="1176"/>
                  </a:lnTo>
                  <a:lnTo>
                    <a:pt x="594" y="1186"/>
                  </a:lnTo>
                  <a:lnTo>
                    <a:pt x="497" y="1176"/>
                  </a:lnTo>
                  <a:lnTo>
                    <a:pt x="406" y="1153"/>
                  </a:lnTo>
                  <a:lnTo>
                    <a:pt x="321" y="1118"/>
                  </a:lnTo>
                  <a:lnTo>
                    <a:pt x="244" y="1071"/>
                  </a:lnTo>
                  <a:lnTo>
                    <a:pt x="174" y="1012"/>
                  </a:lnTo>
                  <a:lnTo>
                    <a:pt x="115" y="942"/>
                  </a:lnTo>
                  <a:lnTo>
                    <a:pt x="67" y="865"/>
                  </a:lnTo>
                  <a:lnTo>
                    <a:pt x="33" y="780"/>
                  </a:lnTo>
                  <a:lnTo>
                    <a:pt x="10" y="688"/>
                  </a:lnTo>
                  <a:lnTo>
                    <a:pt x="0" y="591"/>
                  </a:lnTo>
                  <a:lnTo>
                    <a:pt x="10" y="497"/>
                  </a:lnTo>
                  <a:lnTo>
                    <a:pt x="33" y="405"/>
                  </a:lnTo>
                  <a:lnTo>
                    <a:pt x="67" y="320"/>
                  </a:lnTo>
                  <a:lnTo>
                    <a:pt x="115" y="241"/>
                  </a:lnTo>
                  <a:lnTo>
                    <a:pt x="174" y="174"/>
                  </a:lnTo>
                  <a:lnTo>
                    <a:pt x="244" y="114"/>
                  </a:lnTo>
                  <a:lnTo>
                    <a:pt x="321" y="64"/>
                  </a:lnTo>
                  <a:lnTo>
                    <a:pt x="406" y="29"/>
                  </a:lnTo>
                  <a:lnTo>
                    <a:pt x="497" y="7"/>
                  </a:lnTo>
                  <a:lnTo>
                    <a:pt x="594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60948" tIns="30473" rIns="60948" bIns="30473" numCol="1" anchor="t" anchorCtr="0" compatLnSpc="1">
              <a:prstTxWarp prst="textNoShape">
                <a:avLst/>
              </a:prstTxWarp>
            </a:bodyPr>
            <a:lstStyle/>
            <a:p>
              <a:pPr defTabSz="1207938"/>
              <a:endParaRPr lang="es-SV" sz="2400">
                <a:solidFill>
                  <a:srgbClr val="000000"/>
                </a:solidFill>
              </a:endParaRPr>
            </a:p>
          </p:txBody>
        </p:sp>
      </p:grpSp>
      <p:sp>
        <p:nvSpPr>
          <p:cNvPr id="13" name="Freeform 15428"/>
          <p:cNvSpPr>
            <a:spLocks noChangeAspect="1" noEditPoints="1"/>
          </p:cNvSpPr>
          <p:nvPr/>
        </p:nvSpPr>
        <p:spPr bwMode="auto">
          <a:xfrm>
            <a:off x="6103694" y="3618908"/>
            <a:ext cx="894020" cy="893931"/>
          </a:xfrm>
          <a:custGeom>
            <a:avLst/>
            <a:gdLst>
              <a:gd name="T0" fmla="*/ 535 w 1671"/>
              <a:gd name="T1" fmla="*/ 1429 h 1671"/>
              <a:gd name="T2" fmla="*/ 811 w 1671"/>
              <a:gd name="T3" fmla="*/ 1064 h 1671"/>
              <a:gd name="T4" fmla="*/ 982 w 1671"/>
              <a:gd name="T5" fmla="*/ 1014 h 1671"/>
              <a:gd name="T6" fmla="*/ 860 w 1671"/>
              <a:gd name="T7" fmla="*/ 1502 h 1671"/>
              <a:gd name="T8" fmla="*/ 1218 w 1671"/>
              <a:gd name="T9" fmla="*/ 1380 h 1671"/>
              <a:gd name="T10" fmla="*/ 1057 w 1671"/>
              <a:gd name="T11" fmla="*/ 902 h 1671"/>
              <a:gd name="T12" fmla="*/ 1385 w 1671"/>
              <a:gd name="T13" fmla="*/ 1213 h 1671"/>
              <a:gd name="T14" fmla="*/ 1502 w 1671"/>
              <a:gd name="T15" fmla="*/ 857 h 1671"/>
              <a:gd name="T16" fmla="*/ 204 w 1671"/>
              <a:gd name="T17" fmla="*/ 1046 h 1671"/>
              <a:gd name="T18" fmla="*/ 654 w 1671"/>
              <a:gd name="T19" fmla="*/ 977 h 1671"/>
              <a:gd name="T20" fmla="*/ 170 w 1671"/>
              <a:gd name="T21" fmla="*/ 857 h 1671"/>
              <a:gd name="T22" fmla="*/ 741 w 1671"/>
              <a:gd name="T23" fmla="*/ 765 h 1671"/>
              <a:gd name="T24" fmla="*/ 741 w 1671"/>
              <a:gd name="T25" fmla="*/ 905 h 1671"/>
              <a:gd name="T26" fmla="*/ 873 w 1671"/>
              <a:gd name="T27" fmla="*/ 947 h 1671"/>
              <a:gd name="T28" fmla="*/ 955 w 1671"/>
              <a:gd name="T29" fmla="*/ 835 h 1671"/>
              <a:gd name="T30" fmla="*/ 873 w 1671"/>
              <a:gd name="T31" fmla="*/ 723 h 1671"/>
              <a:gd name="T32" fmla="*/ 1039 w 1671"/>
              <a:gd name="T33" fmla="*/ 723 h 1671"/>
              <a:gd name="T34" fmla="*/ 1489 w 1671"/>
              <a:gd name="T35" fmla="*/ 711 h 1671"/>
              <a:gd name="T36" fmla="*/ 1323 w 1671"/>
              <a:gd name="T37" fmla="*/ 380 h 1671"/>
              <a:gd name="T38" fmla="*/ 207 w 1671"/>
              <a:gd name="T39" fmla="*/ 619 h 1671"/>
              <a:gd name="T40" fmla="*/ 614 w 1671"/>
              <a:gd name="T41" fmla="*/ 763 h 1671"/>
              <a:gd name="T42" fmla="*/ 860 w 1671"/>
              <a:gd name="T43" fmla="*/ 169 h 1671"/>
              <a:gd name="T44" fmla="*/ 980 w 1671"/>
              <a:gd name="T45" fmla="*/ 654 h 1671"/>
              <a:gd name="T46" fmla="*/ 1049 w 1671"/>
              <a:gd name="T47" fmla="*/ 204 h 1671"/>
              <a:gd name="T48" fmla="*/ 714 w 1671"/>
              <a:gd name="T49" fmla="*/ 179 h 1671"/>
              <a:gd name="T50" fmla="*/ 383 w 1671"/>
              <a:gd name="T51" fmla="*/ 345 h 1671"/>
              <a:gd name="T52" fmla="*/ 811 w 1671"/>
              <a:gd name="T53" fmla="*/ 604 h 1671"/>
              <a:gd name="T54" fmla="*/ 960 w 1671"/>
              <a:gd name="T55" fmla="*/ 99 h 1671"/>
              <a:gd name="T56" fmla="*/ 1213 w 1671"/>
              <a:gd name="T57" fmla="*/ 89 h 1671"/>
              <a:gd name="T58" fmla="*/ 1372 w 1671"/>
              <a:gd name="T59" fmla="*/ 194 h 1671"/>
              <a:gd name="T60" fmla="*/ 1502 w 1671"/>
              <a:gd name="T61" fmla="*/ 330 h 1671"/>
              <a:gd name="T62" fmla="*/ 1537 w 1671"/>
              <a:gd name="T63" fmla="*/ 579 h 1671"/>
              <a:gd name="T64" fmla="*/ 1579 w 1671"/>
              <a:gd name="T65" fmla="*/ 780 h 1671"/>
              <a:gd name="T66" fmla="*/ 1651 w 1671"/>
              <a:gd name="T67" fmla="*/ 1019 h 1671"/>
              <a:gd name="T68" fmla="*/ 1589 w 1671"/>
              <a:gd name="T69" fmla="*/ 1196 h 1671"/>
              <a:gd name="T70" fmla="*/ 1492 w 1671"/>
              <a:gd name="T71" fmla="*/ 1352 h 1671"/>
              <a:gd name="T72" fmla="*/ 1261 w 1671"/>
              <a:gd name="T73" fmla="*/ 1447 h 1671"/>
              <a:gd name="T74" fmla="*/ 1077 w 1671"/>
              <a:gd name="T75" fmla="*/ 1541 h 1671"/>
              <a:gd name="T76" fmla="*/ 865 w 1671"/>
              <a:gd name="T77" fmla="*/ 1671 h 1671"/>
              <a:gd name="T78" fmla="*/ 766 w 1671"/>
              <a:gd name="T79" fmla="*/ 1668 h 1671"/>
              <a:gd name="T80" fmla="*/ 560 w 1671"/>
              <a:gd name="T81" fmla="*/ 1529 h 1671"/>
              <a:gd name="T82" fmla="*/ 383 w 1671"/>
              <a:gd name="T83" fmla="*/ 1427 h 1671"/>
              <a:gd name="T84" fmla="*/ 157 w 1671"/>
              <a:gd name="T85" fmla="*/ 1320 h 1671"/>
              <a:gd name="T86" fmla="*/ 65 w 1671"/>
              <a:gd name="T87" fmla="*/ 1156 h 1671"/>
              <a:gd name="T88" fmla="*/ 13 w 1671"/>
              <a:gd name="T89" fmla="*/ 974 h 1671"/>
              <a:gd name="T90" fmla="*/ 92 w 1671"/>
              <a:gd name="T91" fmla="*/ 780 h 1671"/>
              <a:gd name="T92" fmla="*/ 58 w 1671"/>
              <a:gd name="T93" fmla="*/ 532 h 1671"/>
              <a:gd name="T94" fmla="*/ 147 w 1671"/>
              <a:gd name="T95" fmla="*/ 360 h 1671"/>
              <a:gd name="T96" fmla="*/ 316 w 1671"/>
              <a:gd name="T97" fmla="*/ 300 h 1671"/>
              <a:gd name="T98" fmla="*/ 478 w 1671"/>
              <a:gd name="T99" fmla="*/ 179 h 1671"/>
              <a:gd name="T100" fmla="*/ 669 w 1671"/>
              <a:gd name="T101" fmla="*/ 15 h 1671"/>
              <a:gd name="T102" fmla="*/ 836 w 1671"/>
              <a:gd name="T103" fmla="*/ 0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71" h="1671">
                <a:moveTo>
                  <a:pt x="689" y="1014"/>
                </a:moveTo>
                <a:lnTo>
                  <a:pt x="381" y="1322"/>
                </a:lnTo>
                <a:lnTo>
                  <a:pt x="453" y="1380"/>
                </a:lnTo>
                <a:lnTo>
                  <a:pt x="535" y="1429"/>
                </a:lnTo>
                <a:lnTo>
                  <a:pt x="619" y="1467"/>
                </a:lnTo>
                <a:lnTo>
                  <a:pt x="714" y="1489"/>
                </a:lnTo>
                <a:lnTo>
                  <a:pt x="811" y="1502"/>
                </a:lnTo>
                <a:lnTo>
                  <a:pt x="811" y="1064"/>
                </a:lnTo>
                <a:lnTo>
                  <a:pt x="766" y="1056"/>
                </a:lnTo>
                <a:lnTo>
                  <a:pt x="726" y="1039"/>
                </a:lnTo>
                <a:lnTo>
                  <a:pt x="689" y="1014"/>
                </a:lnTo>
                <a:close/>
                <a:moveTo>
                  <a:pt x="982" y="1014"/>
                </a:moveTo>
                <a:lnTo>
                  <a:pt x="945" y="1039"/>
                </a:lnTo>
                <a:lnTo>
                  <a:pt x="905" y="1056"/>
                </a:lnTo>
                <a:lnTo>
                  <a:pt x="860" y="1064"/>
                </a:lnTo>
                <a:lnTo>
                  <a:pt x="860" y="1502"/>
                </a:lnTo>
                <a:lnTo>
                  <a:pt x="957" y="1489"/>
                </a:lnTo>
                <a:lnTo>
                  <a:pt x="1052" y="1467"/>
                </a:lnTo>
                <a:lnTo>
                  <a:pt x="1139" y="1429"/>
                </a:lnTo>
                <a:lnTo>
                  <a:pt x="1218" y="1380"/>
                </a:lnTo>
                <a:lnTo>
                  <a:pt x="1290" y="1322"/>
                </a:lnTo>
                <a:lnTo>
                  <a:pt x="982" y="1014"/>
                </a:lnTo>
                <a:close/>
                <a:moveTo>
                  <a:pt x="1067" y="857"/>
                </a:moveTo>
                <a:lnTo>
                  <a:pt x="1057" y="902"/>
                </a:lnTo>
                <a:lnTo>
                  <a:pt x="1042" y="942"/>
                </a:lnTo>
                <a:lnTo>
                  <a:pt x="1017" y="977"/>
                </a:lnTo>
                <a:lnTo>
                  <a:pt x="1325" y="1285"/>
                </a:lnTo>
                <a:lnTo>
                  <a:pt x="1385" y="1213"/>
                </a:lnTo>
                <a:lnTo>
                  <a:pt x="1432" y="1134"/>
                </a:lnTo>
                <a:lnTo>
                  <a:pt x="1467" y="1046"/>
                </a:lnTo>
                <a:lnTo>
                  <a:pt x="1492" y="954"/>
                </a:lnTo>
                <a:lnTo>
                  <a:pt x="1502" y="857"/>
                </a:lnTo>
                <a:lnTo>
                  <a:pt x="1067" y="857"/>
                </a:lnTo>
                <a:close/>
                <a:moveTo>
                  <a:pt x="170" y="857"/>
                </a:moveTo>
                <a:lnTo>
                  <a:pt x="179" y="954"/>
                </a:lnTo>
                <a:lnTo>
                  <a:pt x="204" y="1046"/>
                </a:lnTo>
                <a:lnTo>
                  <a:pt x="239" y="1134"/>
                </a:lnTo>
                <a:lnTo>
                  <a:pt x="289" y="1213"/>
                </a:lnTo>
                <a:lnTo>
                  <a:pt x="346" y="1285"/>
                </a:lnTo>
                <a:lnTo>
                  <a:pt x="654" y="977"/>
                </a:lnTo>
                <a:lnTo>
                  <a:pt x="629" y="942"/>
                </a:lnTo>
                <a:lnTo>
                  <a:pt x="614" y="902"/>
                </a:lnTo>
                <a:lnTo>
                  <a:pt x="604" y="857"/>
                </a:lnTo>
                <a:lnTo>
                  <a:pt x="170" y="857"/>
                </a:lnTo>
                <a:close/>
                <a:moveTo>
                  <a:pt x="836" y="716"/>
                </a:moveTo>
                <a:lnTo>
                  <a:pt x="798" y="723"/>
                </a:lnTo>
                <a:lnTo>
                  <a:pt x="766" y="738"/>
                </a:lnTo>
                <a:lnTo>
                  <a:pt x="741" y="765"/>
                </a:lnTo>
                <a:lnTo>
                  <a:pt x="724" y="798"/>
                </a:lnTo>
                <a:lnTo>
                  <a:pt x="716" y="835"/>
                </a:lnTo>
                <a:lnTo>
                  <a:pt x="724" y="872"/>
                </a:lnTo>
                <a:lnTo>
                  <a:pt x="741" y="905"/>
                </a:lnTo>
                <a:lnTo>
                  <a:pt x="766" y="930"/>
                </a:lnTo>
                <a:lnTo>
                  <a:pt x="798" y="947"/>
                </a:lnTo>
                <a:lnTo>
                  <a:pt x="836" y="952"/>
                </a:lnTo>
                <a:lnTo>
                  <a:pt x="873" y="947"/>
                </a:lnTo>
                <a:lnTo>
                  <a:pt x="905" y="930"/>
                </a:lnTo>
                <a:lnTo>
                  <a:pt x="933" y="905"/>
                </a:lnTo>
                <a:lnTo>
                  <a:pt x="947" y="872"/>
                </a:lnTo>
                <a:lnTo>
                  <a:pt x="955" y="835"/>
                </a:lnTo>
                <a:lnTo>
                  <a:pt x="947" y="798"/>
                </a:lnTo>
                <a:lnTo>
                  <a:pt x="933" y="765"/>
                </a:lnTo>
                <a:lnTo>
                  <a:pt x="905" y="738"/>
                </a:lnTo>
                <a:lnTo>
                  <a:pt x="873" y="723"/>
                </a:lnTo>
                <a:lnTo>
                  <a:pt x="836" y="716"/>
                </a:lnTo>
                <a:close/>
                <a:moveTo>
                  <a:pt x="1323" y="380"/>
                </a:moveTo>
                <a:lnTo>
                  <a:pt x="1015" y="688"/>
                </a:lnTo>
                <a:lnTo>
                  <a:pt x="1039" y="723"/>
                </a:lnTo>
                <a:lnTo>
                  <a:pt x="1057" y="763"/>
                </a:lnTo>
                <a:lnTo>
                  <a:pt x="1064" y="805"/>
                </a:lnTo>
                <a:lnTo>
                  <a:pt x="1502" y="805"/>
                </a:lnTo>
                <a:lnTo>
                  <a:pt x="1489" y="711"/>
                </a:lnTo>
                <a:lnTo>
                  <a:pt x="1467" y="619"/>
                </a:lnTo>
                <a:lnTo>
                  <a:pt x="1430" y="532"/>
                </a:lnTo>
                <a:lnTo>
                  <a:pt x="1382" y="452"/>
                </a:lnTo>
                <a:lnTo>
                  <a:pt x="1323" y="380"/>
                </a:lnTo>
                <a:close/>
                <a:moveTo>
                  <a:pt x="348" y="380"/>
                </a:moveTo>
                <a:lnTo>
                  <a:pt x="291" y="452"/>
                </a:lnTo>
                <a:lnTo>
                  <a:pt x="242" y="532"/>
                </a:lnTo>
                <a:lnTo>
                  <a:pt x="207" y="619"/>
                </a:lnTo>
                <a:lnTo>
                  <a:pt x="182" y="711"/>
                </a:lnTo>
                <a:lnTo>
                  <a:pt x="170" y="805"/>
                </a:lnTo>
                <a:lnTo>
                  <a:pt x="607" y="805"/>
                </a:lnTo>
                <a:lnTo>
                  <a:pt x="614" y="763"/>
                </a:lnTo>
                <a:lnTo>
                  <a:pt x="632" y="723"/>
                </a:lnTo>
                <a:lnTo>
                  <a:pt x="657" y="688"/>
                </a:lnTo>
                <a:lnTo>
                  <a:pt x="348" y="380"/>
                </a:lnTo>
                <a:close/>
                <a:moveTo>
                  <a:pt x="860" y="169"/>
                </a:moveTo>
                <a:lnTo>
                  <a:pt x="860" y="604"/>
                </a:lnTo>
                <a:lnTo>
                  <a:pt x="905" y="614"/>
                </a:lnTo>
                <a:lnTo>
                  <a:pt x="942" y="629"/>
                </a:lnTo>
                <a:lnTo>
                  <a:pt x="980" y="654"/>
                </a:lnTo>
                <a:lnTo>
                  <a:pt x="1288" y="345"/>
                </a:lnTo>
                <a:lnTo>
                  <a:pt x="1216" y="286"/>
                </a:lnTo>
                <a:lnTo>
                  <a:pt x="1136" y="238"/>
                </a:lnTo>
                <a:lnTo>
                  <a:pt x="1049" y="204"/>
                </a:lnTo>
                <a:lnTo>
                  <a:pt x="957" y="179"/>
                </a:lnTo>
                <a:lnTo>
                  <a:pt x="860" y="169"/>
                </a:lnTo>
                <a:close/>
                <a:moveTo>
                  <a:pt x="811" y="169"/>
                </a:moveTo>
                <a:lnTo>
                  <a:pt x="714" y="179"/>
                </a:lnTo>
                <a:lnTo>
                  <a:pt x="622" y="204"/>
                </a:lnTo>
                <a:lnTo>
                  <a:pt x="535" y="238"/>
                </a:lnTo>
                <a:lnTo>
                  <a:pt x="455" y="286"/>
                </a:lnTo>
                <a:lnTo>
                  <a:pt x="383" y="345"/>
                </a:lnTo>
                <a:lnTo>
                  <a:pt x="691" y="654"/>
                </a:lnTo>
                <a:lnTo>
                  <a:pt x="729" y="629"/>
                </a:lnTo>
                <a:lnTo>
                  <a:pt x="768" y="614"/>
                </a:lnTo>
                <a:lnTo>
                  <a:pt x="811" y="604"/>
                </a:lnTo>
                <a:lnTo>
                  <a:pt x="811" y="169"/>
                </a:lnTo>
                <a:close/>
                <a:moveTo>
                  <a:pt x="836" y="0"/>
                </a:moveTo>
                <a:lnTo>
                  <a:pt x="947" y="7"/>
                </a:lnTo>
                <a:lnTo>
                  <a:pt x="960" y="99"/>
                </a:lnTo>
                <a:lnTo>
                  <a:pt x="1005" y="107"/>
                </a:lnTo>
                <a:lnTo>
                  <a:pt x="1052" y="27"/>
                </a:lnTo>
                <a:lnTo>
                  <a:pt x="1134" y="54"/>
                </a:lnTo>
                <a:lnTo>
                  <a:pt x="1213" y="89"/>
                </a:lnTo>
                <a:lnTo>
                  <a:pt x="1194" y="179"/>
                </a:lnTo>
                <a:lnTo>
                  <a:pt x="1233" y="204"/>
                </a:lnTo>
                <a:lnTo>
                  <a:pt x="1303" y="141"/>
                </a:lnTo>
                <a:lnTo>
                  <a:pt x="1372" y="194"/>
                </a:lnTo>
                <a:lnTo>
                  <a:pt x="1435" y="253"/>
                </a:lnTo>
                <a:lnTo>
                  <a:pt x="1387" y="333"/>
                </a:lnTo>
                <a:lnTo>
                  <a:pt x="1417" y="365"/>
                </a:lnTo>
                <a:lnTo>
                  <a:pt x="1502" y="330"/>
                </a:lnTo>
                <a:lnTo>
                  <a:pt x="1551" y="402"/>
                </a:lnTo>
                <a:lnTo>
                  <a:pt x="1591" y="480"/>
                </a:lnTo>
                <a:lnTo>
                  <a:pt x="1522" y="539"/>
                </a:lnTo>
                <a:lnTo>
                  <a:pt x="1537" y="579"/>
                </a:lnTo>
                <a:lnTo>
                  <a:pt x="1631" y="574"/>
                </a:lnTo>
                <a:lnTo>
                  <a:pt x="1653" y="659"/>
                </a:lnTo>
                <a:lnTo>
                  <a:pt x="1666" y="746"/>
                </a:lnTo>
                <a:lnTo>
                  <a:pt x="1579" y="780"/>
                </a:lnTo>
                <a:lnTo>
                  <a:pt x="1581" y="820"/>
                </a:lnTo>
                <a:lnTo>
                  <a:pt x="1671" y="845"/>
                </a:lnTo>
                <a:lnTo>
                  <a:pt x="1666" y="932"/>
                </a:lnTo>
                <a:lnTo>
                  <a:pt x="1651" y="1019"/>
                </a:lnTo>
                <a:lnTo>
                  <a:pt x="1559" y="1024"/>
                </a:lnTo>
                <a:lnTo>
                  <a:pt x="1546" y="1061"/>
                </a:lnTo>
                <a:lnTo>
                  <a:pt x="1623" y="1114"/>
                </a:lnTo>
                <a:lnTo>
                  <a:pt x="1589" y="1196"/>
                </a:lnTo>
                <a:lnTo>
                  <a:pt x="1549" y="1273"/>
                </a:lnTo>
                <a:lnTo>
                  <a:pt x="1457" y="1248"/>
                </a:lnTo>
                <a:lnTo>
                  <a:pt x="1437" y="1278"/>
                </a:lnTo>
                <a:lnTo>
                  <a:pt x="1492" y="1352"/>
                </a:lnTo>
                <a:lnTo>
                  <a:pt x="1432" y="1419"/>
                </a:lnTo>
                <a:lnTo>
                  <a:pt x="1367" y="1479"/>
                </a:lnTo>
                <a:lnTo>
                  <a:pt x="1293" y="1424"/>
                </a:lnTo>
                <a:lnTo>
                  <a:pt x="1261" y="1447"/>
                </a:lnTo>
                <a:lnTo>
                  <a:pt x="1290" y="1536"/>
                </a:lnTo>
                <a:lnTo>
                  <a:pt x="1213" y="1581"/>
                </a:lnTo>
                <a:lnTo>
                  <a:pt x="1134" y="1616"/>
                </a:lnTo>
                <a:lnTo>
                  <a:pt x="1077" y="1541"/>
                </a:lnTo>
                <a:lnTo>
                  <a:pt x="1042" y="1554"/>
                </a:lnTo>
                <a:lnTo>
                  <a:pt x="1039" y="1646"/>
                </a:lnTo>
                <a:lnTo>
                  <a:pt x="955" y="1663"/>
                </a:lnTo>
                <a:lnTo>
                  <a:pt x="865" y="1671"/>
                </a:lnTo>
                <a:lnTo>
                  <a:pt x="838" y="1581"/>
                </a:lnTo>
                <a:lnTo>
                  <a:pt x="836" y="1581"/>
                </a:lnTo>
                <a:lnTo>
                  <a:pt x="798" y="1581"/>
                </a:lnTo>
                <a:lnTo>
                  <a:pt x="766" y="1668"/>
                </a:lnTo>
                <a:lnTo>
                  <a:pt x="679" y="1656"/>
                </a:lnTo>
                <a:lnTo>
                  <a:pt x="595" y="1636"/>
                </a:lnTo>
                <a:lnTo>
                  <a:pt x="597" y="1541"/>
                </a:lnTo>
                <a:lnTo>
                  <a:pt x="560" y="1529"/>
                </a:lnTo>
                <a:lnTo>
                  <a:pt x="503" y="1601"/>
                </a:lnTo>
                <a:lnTo>
                  <a:pt x="423" y="1561"/>
                </a:lnTo>
                <a:lnTo>
                  <a:pt x="348" y="1514"/>
                </a:lnTo>
                <a:lnTo>
                  <a:pt x="383" y="1427"/>
                </a:lnTo>
                <a:lnTo>
                  <a:pt x="351" y="1402"/>
                </a:lnTo>
                <a:lnTo>
                  <a:pt x="271" y="1452"/>
                </a:lnTo>
                <a:lnTo>
                  <a:pt x="209" y="1390"/>
                </a:lnTo>
                <a:lnTo>
                  <a:pt x="157" y="1320"/>
                </a:lnTo>
                <a:lnTo>
                  <a:pt x="214" y="1250"/>
                </a:lnTo>
                <a:lnTo>
                  <a:pt x="192" y="1213"/>
                </a:lnTo>
                <a:lnTo>
                  <a:pt x="102" y="1235"/>
                </a:lnTo>
                <a:lnTo>
                  <a:pt x="65" y="1156"/>
                </a:lnTo>
                <a:lnTo>
                  <a:pt x="35" y="1074"/>
                </a:lnTo>
                <a:lnTo>
                  <a:pt x="115" y="1027"/>
                </a:lnTo>
                <a:lnTo>
                  <a:pt x="105" y="984"/>
                </a:lnTo>
                <a:lnTo>
                  <a:pt x="13" y="974"/>
                </a:lnTo>
                <a:lnTo>
                  <a:pt x="3" y="905"/>
                </a:lnTo>
                <a:lnTo>
                  <a:pt x="0" y="835"/>
                </a:lnTo>
                <a:lnTo>
                  <a:pt x="0" y="800"/>
                </a:lnTo>
                <a:lnTo>
                  <a:pt x="92" y="780"/>
                </a:lnTo>
                <a:lnTo>
                  <a:pt x="95" y="736"/>
                </a:lnTo>
                <a:lnTo>
                  <a:pt x="10" y="696"/>
                </a:lnTo>
                <a:lnTo>
                  <a:pt x="30" y="611"/>
                </a:lnTo>
                <a:lnTo>
                  <a:pt x="58" y="532"/>
                </a:lnTo>
                <a:lnTo>
                  <a:pt x="150" y="542"/>
                </a:lnTo>
                <a:lnTo>
                  <a:pt x="170" y="499"/>
                </a:lnTo>
                <a:lnTo>
                  <a:pt x="102" y="435"/>
                </a:lnTo>
                <a:lnTo>
                  <a:pt x="147" y="360"/>
                </a:lnTo>
                <a:lnTo>
                  <a:pt x="199" y="293"/>
                </a:lnTo>
                <a:lnTo>
                  <a:pt x="284" y="333"/>
                </a:lnTo>
                <a:lnTo>
                  <a:pt x="299" y="315"/>
                </a:lnTo>
                <a:lnTo>
                  <a:pt x="316" y="300"/>
                </a:lnTo>
                <a:lnTo>
                  <a:pt x="274" y="216"/>
                </a:lnTo>
                <a:lnTo>
                  <a:pt x="339" y="161"/>
                </a:lnTo>
                <a:lnTo>
                  <a:pt x="411" y="114"/>
                </a:lnTo>
                <a:lnTo>
                  <a:pt x="478" y="179"/>
                </a:lnTo>
                <a:lnTo>
                  <a:pt x="520" y="159"/>
                </a:lnTo>
                <a:lnTo>
                  <a:pt x="508" y="67"/>
                </a:lnTo>
                <a:lnTo>
                  <a:pt x="587" y="37"/>
                </a:lnTo>
                <a:lnTo>
                  <a:pt x="669" y="15"/>
                </a:lnTo>
                <a:lnTo>
                  <a:pt x="711" y="99"/>
                </a:lnTo>
                <a:lnTo>
                  <a:pt x="759" y="92"/>
                </a:lnTo>
                <a:lnTo>
                  <a:pt x="776" y="2"/>
                </a:lnTo>
                <a:lnTo>
                  <a:pt x="83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2641" tIns="11320" rIns="22641" bIns="11320" numCol="1" anchor="t" anchorCtr="0" compatLnSpc="1">
            <a:prstTxWarp prst="textNoShape">
              <a:avLst/>
            </a:prstTxWarp>
          </a:bodyPr>
          <a:lstStyle/>
          <a:p>
            <a:pPr defTabSz="1207938"/>
            <a:endParaRPr lang="es-SV" sz="2400">
              <a:solidFill>
                <a:srgbClr val="000000"/>
              </a:solidFill>
            </a:endParaRPr>
          </a:p>
        </p:txBody>
      </p:sp>
      <p:sp>
        <p:nvSpPr>
          <p:cNvPr id="14" name="Freeform 15431"/>
          <p:cNvSpPr>
            <a:spLocks noEditPoints="1"/>
          </p:cNvSpPr>
          <p:nvPr/>
        </p:nvSpPr>
        <p:spPr bwMode="auto">
          <a:xfrm>
            <a:off x="6960432" y="4311419"/>
            <a:ext cx="188477" cy="182552"/>
          </a:xfrm>
          <a:custGeom>
            <a:avLst/>
            <a:gdLst>
              <a:gd name="T0" fmla="*/ 382 w 822"/>
              <a:gd name="T1" fmla="*/ 736 h 821"/>
              <a:gd name="T2" fmla="*/ 445 w 822"/>
              <a:gd name="T3" fmla="*/ 520 h 821"/>
              <a:gd name="T4" fmla="*/ 452 w 822"/>
              <a:gd name="T5" fmla="*/ 736 h 821"/>
              <a:gd name="T6" fmla="*/ 517 w 822"/>
              <a:gd name="T7" fmla="*/ 719 h 821"/>
              <a:gd name="T8" fmla="*/ 233 w 822"/>
              <a:gd name="T9" fmla="*/ 686 h 821"/>
              <a:gd name="T10" fmla="*/ 360 w 822"/>
              <a:gd name="T11" fmla="*/ 512 h 821"/>
              <a:gd name="T12" fmla="*/ 477 w 822"/>
              <a:gd name="T13" fmla="*/ 502 h 821"/>
              <a:gd name="T14" fmla="*/ 482 w 822"/>
              <a:gd name="T15" fmla="*/ 497 h 821"/>
              <a:gd name="T16" fmla="*/ 320 w 822"/>
              <a:gd name="T17" fmla="*/ 480 h 821"/>
              <a:gd name="T18" fmla="*/ 504 w 822"/>
              <a:gd name="T19" fmla="*/ 475 h 821"/>
              <a:gd name="T20" fmla="*/ 691 w 822"/>
              <a:gd name="T21" fmla="*/ 577 h 821"/>
              <a:gd name="T22" fmla="*/ 524 w 822"/>
              <a:gd name="T23" fmla="*/ 423 h 821"/>
              <a:gd name="T24" fmla="*/ 735 w 822"/>
              <a:gd name="T25" fmla="*/ 455 h 821"/>
              <a:gd name="T26" fmla="*/ 87 w 822"/>
              <a:gd name="T27" fmla="*/ 452 h 821"/>
              <a:gd name="T28" fmla="*/ 109 w 822"/>
              <a:gd name="T29" fmla="*/ 540 h 821"/>
              <a:gd name="T30" fmla="*/ 84 w 822"/>
              <a:gd name="T31" fmla="*/ 420 h 821"/>
              <a:gd name="T32" fmla="*/ 385 w 822"/>
              <a:gd name="T33" fmla="*/ 358 h 821"/>
              <a:gd name="T34" fmla="*/ 365 w 822"/>
              <a:gd name="T35" fmla="*/ 373 h 821"/>
              <a:gd name="T36" fmla="*/ 353 w 822"/>
              <a:gd name="T37" fmla="*/ 400 h 821"/>
              <a:gd name="T38" fmla="*/ 355 w 822"/>
              <a:gd name="T39" fmla="*/ 430 h 821"/>
              <a:gd name="T40" fmla="*/ 370 w 822"/>
              <a:gd name="T41" fmla="*/ 452 h 821"/>
              <a:gd name="T42" fmla="*/ 395 w 822"/>
              <a:gd name="T43" fmla="*/ 465 h 821"/>
              <a:gd name="T44" fmla="*/ 425 w 822"/>
              <a:gd name="T45" fmla="*/ 467 h 821"/>
              <a:gd name="T46" fmla="*/ 450 w 822"/>
              <a:gd name="T47" fmla="*/ 455 h 821"/>
              <a:gd name="T48" fmla="*/ 464 w 822"/>
              <a:gd name="T49" fmla="*/ 430 h 821"/>
              <a:gd name="T50" fmla="*/ 469 w 822"/>
              <a:gd name="T51" fmla="*/ 403 h 821"/>
              <a:gd name="T52" fmla="*/ 457 w 822"/>
              <a:gd name="T53" fmla="*/ 375 h 821"/>
              <a:gd name="T54" fmla="*/ 437 w 822"/>
              <a:gd name="T55" fmla="*/ 358 h 821"/>
              <a:gd name="T56" fmla="*/ 97 w 822"/>
              <a:gd name="T57" fmla="*/ 313 h 821"/>
              <a:gd name="T58" fmla="*/ 84 w 822"/>
              <a:gd name="T59" fmla="*/ 395 h 821"/>
              <a:gd name="T60" fmla="*/ 519 w 822"/>
              <a:gd name="T61" fmla="*/ 375 h 821"/>
              <a:gd name="T62" fmla="*/ 735 w 822"/>
              <a:gd name="T63" fmla="*/ 368 h 821"/>
              <a:gd name="T64" fmla="*/ 720 w 822"/>
              <a:gd name="T65" fmla="*/ 303 h 821"/>
              <a:gd name="T66" fmla="*/ 683 w 822"/>
              <a:gd name="T67" fmla="*/ 229 h 821"/>
              <a:gd name="T68" fmla="*/ 134 w 822"/>
              <a:gd name="T69" fmla="*/ 234 h 821"/>
              <a:gd name="T70" fmla="*/ 308 w 822"/>
              <a:gd name="T71" fmla="*/ 358 h 821"/>
              <a:gd name="T72" fmla="*/ 238 w 822"/>
              <a:gd name="T73" fmla="*/ 132 h 821"/>
              <a:gd name="T74" fmla="*/ 258 w 822"/>
              <a:gd name="T75" fmla="*/ 119 h 821"/>
              <a:gd name="T76" fmla="*/ 482 w 822"/>
              <a:gd name="T77" fmla="*/ 321 h 821"/>
              <a:gd name="T78" fmla="*/ 566 w 822"/>
              <a:gd name="T79" fmla="*/ 122 h 821"/>
              <a:gd name="T80" fmla="*/ 435 w 822"/>
              <a:gd name="T81" fmla="*/ 298 h 821"/>
              <a:gd name="T82" fmla="*/ 440 w 822"/>
              <a:gd name="T83" fmla="*/ 84 h 821"/>
              <a:gd name="T84" fmla="*/ 343 w 822"/>
              <a:gd name="T85" fmla="*/ 89 h 821"/>
              <a:gd name="T86" fmla="*/ 380 w 822"/>
              <a:gd name="T87" fmla="*/ 301 h 821"/>
              <a:gd name="T88" fmla="*/ 464 w 822"/>
              <a:gd name="T89" fmla="*/ 2 h 821"/>
              <a:gd name="T90" fmla="*/ 586 w 822"/>
              <a:gd name="T91" fmla="*/ 87 h 821"/>
              <a:gd name="T92" fmla="*/ 686 w 822"/>
              <a:gd name="T93" fmla="*/ 107 h 821"/>
              <a:gd name="T94" fmla="*/ 740 w 822"/>
              <a:gd name="T95" fmla="*/ 164 h 821"/>
              <a:gd name="T96" fmla="*/ 820 w 822"/>
              <a:gd name="T97" fmla="*/ 365 h 821"/>
              <a:gd name="T98" fmla="*/ 817 w 822"/>
              <a:gd name="T99" fmla="*/ 462 h 821"/>
              <a:gd name="T100" fmla="*/ 760 w 822"/>
              <a:gd name="T101" fmla="*/ 624 h 821"/>
              <a:gd name="T102" fmla="*/ 673 w 822"/>
              <a:gd name="T103" fmla="*/ 726 h 821"/>
              <a:gd name="T104" fmla="*/ 527 w 822"/>
              <a:gd name="T105" fmla="*/ 758 h 821"/>
              <a:gd name="T106" fmla="*/ 395 w 822"/>
              <a:gd name="T107" fmla="*/ 776 h 821"/>
              <a:gd name="T108" fmla="*/ 293 w 822"/>
              <a:gd name="T109" fmla="*/ 803 h 821"/>
              <a:gd name="T110" fmla="*/ 208 w 822"/>
              <a:gd name="T111" fmla="*/ 768 h 821"/>
              <a:gd name="T112" fmla="*/ 131 w 822"/>
              <a:gd name="T113" fmla="*/ 711 h 821"/>
              <a:gd name="T114" fmla="*/ 54 w 822"/>
              <a:gd name="T115" fmla="*/ 502 h 821"/>
              <a:gd name="T116" fmla="*/ 44 w 822"/>
              <a:gd name="T117" fmla="*/ 383 h 821"/>
              <a:gd name="T118" fmla="*/ 27 w 822"/>
              <a:gd name="T119" fmla="*/ 261 h 821"/>
              <a:gd name="T120" fmla="*/ 97 w 822"/>
              <a:gd name="T121" fmla="*/ 144 h 821"/>
              <a:gd name="T122" fmla="*/ 218 w 822"/>
              <a:gd name="T123" fmla="*/ 72 h 821"/>
              <a:gd name="T124" fmla="*/ 373 w 822"/>
              <a:gd name="T125" fmla="*/ 4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22" h="821">
                <a:moveTo>
                  <a:pt x="385" y="520"/>
                </a:moveTo>
                <a:lnTo>
                  <a:pt x="315" y="724"/>
                </a:lnTo>
                <a:lnTo>
                  <a:pt x="330" y="726"/>
                </a:lnTo>
                <a:lnTo>
                  <a:pt x="330" y="729"/>
                </a:lnTo>
                <a:lnTo>
                  <a:pt x="343" y="731"/>
                </a:lnTo>
                <a:lnTo>
                  <a:pt x="348" y="731"/>
                </a:lnTo>
                <a:lnTo>
                  <a:pt x="355" y="733"/>
                </a:lnTo>
                <a:lnTo>
                  <a:pt x="365" y="733"/>
                </a:lnTo>
                <a:lnTo>
                  <a:pt x="370" y="736"/>
                </a:lnTo>
                <a:lnTo>
                  <a:pt x="382" y="736"/>
                </a:lnTo>
                <a:lnTo>
                  <a:pt x="382" y="736"/>
                </a:lnTo>
                <a:lnTo>
                  <a:pt x="397" y="736"/>
                </a:lnTo>
                <a:lnTo>
                  <a:pt x="397" y="522"/>
                </a:lnTo>
                <a:lnTo>
                  <a:pt x="395" y="522"/>
                </a:lnTo>
                <a:lnTo>
                  <a:pt x="392" y="522"/>
                </a:lnTo>
                <a:lnTo>
                  <a:pt x="387" y="522"/>
                </a:lnTo>
                <a:lnTo>
                  <a:pt x="385" y="520"/>
                </a:lnTo>
                <a:close/>
                <a:moveTo>
                  <a:pt x="450" y="517"/>
                </a:moveTo>
                <a:lnTo>
                  <a:pt x="450" y="517"/>
                </a:lnTo>
                <a:lnTo>
                  <a:pt x="445" y="520"/>
                </a:lnTo>
                <a:lnTo>
                  <a:pt x="442" y="520"/>
                </a:lnTo>
                <a:lnTo>
                  <a:pt x="437" y="520"/>
                </a:lnTo>
                <a:lnTo>
                  <a:pt x="432" y="522"/>
                </a:lnTo>
                <a:lnTo>
                  <a:pt x="430" y="522"/>
                </a:lnTo>
                <a:lnTo>
                  <a:pt x="425" y="522"/>
                </a:lnTo>
                <a:lnTo>
                  <a:pt x="422" y="522"/>
                </a:lnTo>
                <a:lnTo>
                  <a:pt x="422" y="736"/>
                </a:lnTo>
                <a:lnTo>
                  <a:pt x="437" y="736"/>
                </a:lnTo>
                <a:lnTo>
                  <a:pt x="440" y="736"/>
                </a:lnTo>
                <a:lnTo>
                  <a:pt x="452" y="736"/>
                </a:lnTo>
                <a:lnTo>
                  <a:pt x="455" y="733"/>
                </a:lnTo>
                <a:lnTo>
                  <a:pt x="464" y="733"/>
                </a:lnTo>
                <a:lnTo>
                  <a:pt x="472" y="731"/>
                </a:lnTo>
                <a:lnTo>
                  <a:pt x="479" y="731"/>
                </a:lnTo>
                <a:lnTo>
                  <a:pt x="487" y="729"/>
                </a:lnTo>
                <a:lnTo>
                  <a:pt x="492" y="729"/>
                </a:lnTo>
                <a:lnTo>
                  <a:pt x="502" y="724"/>
                </a:lnTo>
                <a:lnTo>
                  <a:pt x="504" y="724"/>
                </a:lnTo>
                <a:lnTo>
                  <a:pt x="517" y="721"/>
                </a:lnTo>
                <a:lnTo>
                  <a:pt x="517" y="719"/>
                </a:lnTo>
                <a:lnTo>
                  <a:pt x="542" y="709"/>
                </a:lnTo>
                <a:lnTo>
                  <a:pt x="450" y="517"/>
                </a:lnTo>
                <a:close/>
                <a:moveTo>
                  <a:pt x="338" y="497"/>
                </a:moveTo>
                <a:lnTo>
                  <a:pt x="186" y="649"/>
                </a:lnTo>
                <a:lnTo>
                  <a:pt x="208" y="669"/>
                </a:lnTo>
                <a:lnTo>
                  <a:pt x="208" y="669"/>
                </a:lnTo>
                <a:lnTo>
                  <a:pt x="218" y="676"/>
                </a:lnTo>
                <a:lnTo>
                  <a:pt x="221" y="676"/>
                </a:lnTo>
                <a:lnTo>
                  <a:pt x="231" y="684"/>
                </a:lnTo>
                <a:lnTo>
                  <a:pt x="233" y="686"/>
                </a:lnTo>
                <a:lnTo>
                  <a:pt x="241" y="691"/>
                </a:lnTo>
                <a:lnTo>
                  <a:pt x="248" y="694"/>
                </a:lnTo>
                <a:lnTo>
                  <a:pt x="253" y="696"/>
                </a:lnTo>
                <a:lnTo>
                  <a:pt x="263" y="701"/>
                </a:lnTo>
                <a:lnTo>
                  <a:pt x="266" y="704"/>
                </a:lnTo>
                <a:lnTo>
                  <a:pt x="278" y="709"/>
                </a:lnTo>
                <a:lnTo>
                  <a:pt x="278" y="709"/>
                </a:lnTo>
                <a:lnTo>
                  <a:pt x="290" y="716"/>
                </a:lnTo>
                <a:lnTo>
                  <a:pt x="363" y="512"/>
                </a:lnTo>
                <a:lnTo>
                  <a:pt x="360" y="512"/>
                </a:lnTo>
                <a:lnTo>
                  <a:pt x="355" y="510"/>
                </a:lnTo>
                <a:lnTo>
                  <a:pt x="353" y="507"/>
                </a:lnTo>
                <a:lnTo>
                  <a:pt x="350" y="505"/>
                </a:lnTo>
                <a:lnTo>
                  <a:pt x="345" y="505"/>
                </a:lnTo>
                <a:lnTo>
                  <a:pt x="343" y="502"/>
                </a:lnTo>
                <a:lnTo>
                  <a:pt x="340" y="500"/>
                </a:lnTo>
                <a:lnTo>
                  <a:pt x="338" y="497"/>
                </a:lnTo>
                <a:close/>
                <a:moveTo>
                  <a:pt x="482" y="497"/>
                </a:moveTo>
                <a:lnTo>
                  <a:pt x="479" y="500"/>
                </a:lnTo>
                <a:lnTo>
                  <a:pt x="477" y="502"/>
                </a:lnTo>
                <a:lnTo>
                  <a:pt x="474" y="505"/>
                </a:lnTo>
                <a:lnTo>
                  <a:pt x="472" y="505"/>
                </a:lnTo>
                <a:lnTo>
                  <a:pt x="566" y="699"/>
                </a:lnTo>
                <a:lnTo>
                  <a:pt x="589" y="684"/>
                </a:lnTo>
                <a:lnTo>
                  <a:pt x="591" y="684"/>
                </a:lnTo>
                <a:lnTo>
                  <a:pt x="601" y="676"/>
                </a:lnTo>
                <a:lnTo>
                  <a:pt x="609" y="669"/>
                </a:lnTo>
                <a:lnTo>
                  <a:pt x="611" y="669"/>
                </a:lnTo>
                <a:lnTo>
                  <a:pt x="633" y="649"/>
                </a:lnTo>
                <a:lnTo>
                  <a:pt x="482" y="497"/>
                </a:lnTo>
                <a:close/>
                <a:moveTo>
                  <a:pt x="313" y="470"/>
                </a:moveTo>
                <a:lnTo>
                  <a:pt x="121" y="564"/>
                </a:lnTo>
                <a:lnTo>
                  <a:pt x="136" y="587"/>
                </a:lnTo>
                <a:lnTo>
                  <a:pt x="136" y="589"/>
                </a:lnTo>
                <a:lnTo>
                  <a:pt x="144" y="599"/>
                </a:lnTo>
                <a:lnTo>
                  <a:pt x="149" y="607"/>
                </a:lnTo>
                <a:lnTo>
                  <a:pt x="151" y="609"/>
                </a:lnTo>
                <a:lnTo>
                  <a:pt x="169" y="632"/>
                </a:lnTo>
                <a:lnTo>
                  <a:pt x="320" y="480"/>
                </a:lnTo>
                <a:lnTo>
                  <a:pt x="320" y="480"/>
                </a:lnTo>
                <a:lnTo>
                  <a:pt x="318" y="475"/>
                </a:lnTo>
                <a:lnTo>
                  <a:pt x="315" y="472"/>
                </a:lnTo>
                <a:lnTo>
                  <a:pt x="313" y="470"/>
                </a:lnTo>
                <a:close/>
                <a:moveTo>
                  <a:pt x="514" y="457"/>
                </a:moveTo>
                <a:lnTo>
                  <a:pt x="514" y="460"/>
                </a:lnTo>
                <a:lnTo>
                  <a:pt x="512" y="462"/>
                </a:lnTo>
                <a:lnTo>
                  <a:pt x="509" y="467"/>
                </a:lnTo>
                <a:lnTo>
                  <a:pt x="507" y="467"/>
                </a:lnTo>
                <a:lnTo>
                  <a:pt x="504" y="472"/>
                </a:lnTo>
                <a:lnTo>
                  <a:pt x="504" y="475"/>
                </a:lnTo>
                <a:lnTo>
                  <a:pt x="499" y="480"/>
                </a:lnTo>
                <a:lnTo>
                  <a:pt x="499" y="480"/>
                </a:lnTo>
                <a:lnTo>
                  <a:pt x="651" y="632"/>
                </a:lnTo>
                <a:lnTo>
                  <a:pt x="668" y="612"/>
                </a:lnTo>
                <a:lnTo>
                  <a:pt x="671" y="609"/>
                </a:lnTo>
                <a:lnTo>
                  <a:pt x="678" y="599"/>
                </a:lnTo>
                <a:lnTo>
                  <a:pt x="678" y="597"/>
                </a:lnTo>
                <a:lnTo>
                  <a:pt x="686" y="589"/>
                </a:lnTo>
                <a:lnTo>
                  <a:pt x="688" y="584"/>
                </a:lnTo>
                <a:lnTo>
                  <a:pt x="691" y="577"/>
                </a:lnTo>
                <a:lnTo>
                  <a:pt x="696" y="572"/>
                </a:lnTo>
                <a:lnTo>
                  <a:pt x="698" y="567"/>
                </a:lnTo>
                <a:lnTo>
                  <a:pt x="703" y="557"/>
                </a:lnTo>
                <a:lnTo>
                  <a:pt x="706" y="554"/>
                </a:lnTo>
                <a:lnTo>
                  <a:pt x="711" y="542"/>
                </a:lnTo>
                <a:lnTo>
                  <a:pt x="711" y="542"/>
                </a:lnTo>
                <a:lnTo>
                  <a:pt x="715" y="527"/>
                </a:lnTo>
                <a:lnTo>
                  <a:pt x="514" y="457"/>
                </a:lnTo>
                <a:close/>
                <a:moveTo>
                  <a:pt x="524" y="420"/>
                </a:moveTo>
                <a:lnTo>
                  <a:pt x="524" y="423"/>
                </a:lnTo>
                <a:lnTo>
                  <a:pt x="522" y="428"/>
                </a:lnTo>
                <a:lnTo>
                  <a:pt x="522" y="433"/>
                </a:lnTo>
                <a:lnTo>
                  <a:pt x="522" y="433"/>
                </a:lnTo>
                <a:lnTo>
                  <a:pt x="723" y="505"/>
                </a:lnTo>
                <a:lnTo>
                  <a:pt x="728" y="490"/>
                </a:lnTo>
                <a:lnTo>
                  <a:pt x="728" y="487"/>
                </a:lnTo>
                <a:lnTo>
                  <a:pt x="730" y="477"/>
                </a:lnTo>
                <a:lnTo>
                  <a:pt x="733" y="472"/>
                </a:lnTo>
                <a:lnTo>
                  <a:pt x="733" y="462"/>
                </a:lnTo>
                <a:lnTo>
                  <a:pt x="735" y="455"/>
                </a:lnTo>
                <a:lnTo>
                  <a:pt x="735" y="450"/>
                </a:lnTo>
                <a:lnTo>
                  <a:pt x="738" y="438"/>
                </a:lnTo>
                <a:lnTo>
                  <a:pt x="738" y="435"/>
                </a:lnTo>
                <a:lnTo>
                  <a:pt x="738" y="420"/>
                </a:lnTo>
                <a:lnTo>
                  <a:pt x="524" y="420"/>
                </a:lnTo>
                <a:close/>
                <a:moveTo>
                  <a:pt x="84" y="420"/>
                </a:moveTo>
                <a:lnTo>
                  <a:pt x="84" y="435"/>
                </a:lnTo>
                <a:lnTo>
                  <a:pt x="84" y="438"/>
                </a:lnTo>
                <a:lnTo>
                  <a:pt x="84" y="450"/>
                </a:lnTo>
                <a:lnTo>
                  <a:pt x="87" y="452"/>
                </a:lnTo>
                <a:lnTo>
                  <a:pt x="87" y="462"/>
                </a:lnTo>
                <a:lnTo>
                  <a:pt x="89" y="470"/>
                </a:lnTo>
                <a:lnTo>
                  <a:pt x="89" y="475"/>
                </a:lnTo>
                <a:lnTo>
                  <a:pt x="92" y="485"/>
                </a:lnTo>
                <a:lnTo>
                  <a:pt x="92" y="490"/>
                </a:lnTo>
                <a:lnTo>
                  <a:pt x="97" y="500"/>
                </a:lnTo>
                <a:lnTo>
                  <a:pt x="97" y="502"/>
                </a:lnTo>
                <a:lnTo>
                  <a:pt x="99" y="515"/>
                </a:lnTo>
                <a:lnTo>
                  <a:pt x="99" y="515"/>
                </a:lnTo>
                <a:lnTo>
                  <a:pt x="109" y="540"/>
                </a:lnTo>
                <a:lnTo>
                  <a:pt x="303" y="448"/>
                </a:lnTo>
                <a:lnTo>
                  <a:pt x="303" y="448"/>
                </a:lnTo>
                <a:lnTo>
                  <a:pt x="300" y="440"/>
                </a:lnTo>
                <a:lnTo>
                  <a:pt x="300" y="440"/>
                </a:lnTo>
                <a:lnTo>
                  <a:pt x="300" y="433"/>
                </a:lnTo>
                <a:lnTo>
                  <a:pt x="298" y="430"/>
                </a:lnTo>
                <a:lnTo>
                  <a:pt x="298" y="428"/>
                </a:lnTo>
                <a:lnTo>
                  <a:pt x="298" y="423"/>
                </a:lnTo>
                <a:lnTo>
                  <a:pt x="298" y="420"/>
                </a:lnTo>
                <a:lnTo>
                  <a:pt x="84" y="420"/>
                </a:lnTo>
                <a:close/>
                <a:moveTo>
                  <a:pt x="412" y="351"/>
                </a:moveTo>
                <a:lnTo>
                  <a:pt x="410" y="351"/>
                </a:lnTo>
                <a:lnTo>
                  <a:pt x="405" y="353"/>
                </a:lnTo>
                <a:lnTo>
                  <a:pt x="402" y="353"/>
                </a:lnTo>
                <a:lnTo>
                  <a:pt x="400" y="353"/>
                </a:lnTo>
                <a:lnTo>
                  <a:pt x="397" y="353"/>
                </a:lnTo>
                <a:lnTo>
                  <a:pt x="395" y="353"/>
                </a:lnTo>
                <a:lnTo>
                  <a:pt x="392" y="356"/>
                </a:lnTo>
                <a:lnTo>
                  <a:pt x="390" y="356"/>
                </a:lnTo>
                <a:lnTo>
                  <a:pt x="385" y="358"/>
                </a:lnTo>
                <a:lnTo>
                  <a:pt x="385" y="358"/>
                </a:lnTo>
                <a:lnTo>
                  <a:pt x="382" y="360"/>
                </a:lnTo>
                <a:lnTo>
                  <a:pt x="380" y="360"/>
                </a:lnTo>
                <a:lnTo>
                  <a:pt x="377" y="363"/>
                </a:lnTo>
                <a:lnTo>
                  <a:pt x="375" y="363"/>
                </a:lnTo>
                <a:lnTo>
                  <a:pt x="373" y="365"/>
                </a:lnTo>
                <a:lnTo>
                  <a:pt x="370" y="368"/>
                </a:lnTo>
                <a:lnTo>
                  <a:pt x="368" y="370"/>
                </a:lnTo>
                <a:lnTo>
                  <a:pt x="365" y="373"/>
                </a:lnTo>
                <a:lnTo>
                  <a:pt x="365" y="373"/>
                </a:lnTo>
                <a:lnTo>
                  <a:pt x="363" y="375"/>
                </a:lnTo>
                <a:lnTo>
                  <a:pt x="360" y="378"/>
                </a:lnTo>
                <a:lnTo>
                  <a:pt x="360" y="380"/>
                </a:lnTo>
                <a:lnTo>
                  <a:pt x="358" y="383"/>
                </a:lnTo>
                <a:lnTo>
                  <a:pt x="358" y="385"/>
                </a:lnTo>
                <a:lnTo>
                  <a:pt x="355" y="390"/>
                </a:lnTo>
                <a:lnTo>
                  <a:pt x="355" y="390"/>
                </a:lnTo>
                <a:lnTo>
                  <a:pt x="355" y="395"/>
                </a:lnTo>
                <a:lnTo>
                  <a:pt x="353" y="398"/>
                </a:lnTo>
                <a:lnTo>
                  <a:pt x="353" y="400"/>
                </a:lnTo>
                <a:lnTo>
                  <a:pt x="353" y="403"/>
                </a:lnTo>
                <a:lnTo>
                  <a:pt x="353" y="405"/>
                </a:lnTo>
                <a:lnTo>
                  <a:pt x="353" y="410"/>
                </a:lnTo>
                <a:lnTo>
                  <a:pt x="353" y="410"/>
                </a:lnTo>
                <a:lnTo>
                  <a:pt x="353" y="415"/>
                </a:lnTo>
                <a:lnTo>
                  <a:pt x="353" y="418"/>
                </a:lnTo>
                <a:lnTo>
                  <a:pt x="353" y="420"/>
                </a:lnTo>
                <a:lnTo>
                  <a:pt x="353" y="423"/>
                </a:lnTo>
                <a:lnTo>
                  <a:pt x="355" y="425"/>
                </a:lnTo>
                <a:lnTo>
                  <a:pt x="355" y="430"/>
                </a:lnTo>
                <a:lnTo>
                  <a:pt x="355" y="430"/>
                </a:lnTo>
                <a:lnTo>
                  <a:pt x="358" y="435"/>
                </a:lnTo>
                <a:lnTo>
                  <a:pt x="358" y="435"/>
                </a:lnTo>
                <a:lnTo>
                  <a:pt x="360" y="440"/>
                </a:lnTo>
                <a:lnTo>
                  <a:pt x="363" y="440"/>
                </a:lnTo>
                <a:lnTo>
                  <a:pt x="363" y="443"/>
                </a:lnTo>
                <a:lnTo>
                  <a:pt x="365" y="445"/>
                </a:lnTo>
                <a:lnTo>
                  <a:pt x="368" y="448"/>
                </a:lnTo>
                <a:lnTo>
                  <a:pt x="368" y="450"/>
                </a:lnTo>
                <a:lnTo>
                  <a:pt x="370" y="452"/>
                </a:lnTo>
                <a:lnTo>
                  <a:pt x="373" y="455"/>
                </a:lnTo>
                <a:lnTo>
                  <a:pt x="375" y="455"/>
                </a:lnTo>
                <a:lnTo>
                  <a:pt x="377" y="457"/>
                </a:lnTo>
                <a:lnTo>
                  <a:pt x="380" y="460"/>
                </a:lnTo>
                <a:lnTo>
                  <a:pt x="382" y="460"/>
                </a:lnTo>
                <a:lnTo>
                  <a:pt x="385" y="462"/>
                </a:lnTo>
                <a:lnTo>
                  <a:pt x="387" y="462"/>
                </a:lnTo>
                <a:lnTo>
                  <a:pt x="390" y="465"/>
                </a:lnTo>
                <a:lnTo>
                  <a:pt x="392" y="465"/>
                </a:lnTo>
                <a:lnTo>
                  <a:pt x="395" y="465"/>
                </a:lnTo>
                <a:lnTo>
                  <a:pt x="397" y="467"/>
                </a:lnTo>
                <a:lnTo>
                  <a:pt x="400" y="467"/>
                </a:lnTo>
                <a:lnTo>
                  <a:pt x="405" y="467"/>
                </a:lnTo>
                <a:lnTo>
                  <a:pt x="407" y="467"/>
                </a:lnTo>
                <a:lnTo>
                  <a:pt x="410" y="467"/>
                </a:lnTo>
                <a:lnTo>
                  <a:pt x="412" y="467"/>
                </a:lnTo>
                <a:lnTo>
                  <a:pt x="415" y="467"/>
                </a:lnTo>
                <a:lnTo>
                  <a:pt x="417" y="467"/>
                </a:lnTo>
                <a:lnTo>
                  <a:pt x="422" y="467"/>
                </a:lnTo>
                <a:lnTo>
                  <a:pt x="425" y="467"/>
                </a:lnTo>
                <a:lnTo>
                  <a:pt x="427" y="465"/>
                </a:lnTo>
                <a:lnTo>
                  <a:pt x="430" y="465"/>
                </a:lnTo>
                <a:lnTo>
                  <a:pt x="432" y="465"/>
                </a:lnTo>
                <a:lnTo>
                  <a:pt x="435" y="462"/>
                </a:lnTo>
                <a:lnTo>
                  <a:pt x="437" y="462"/>
                </a:lnTo>
                <a:lnTo>
                  <a:pt x="440" y="460"/>
                </a:lnTo>
                <a:lnTo>
                  <a:pt x="442" y="460"/>
                </a:lnTo>
                <a:lnTo>
                  <a:pt x="445" y="457"/>
                </a:lnTo>
                <a:lnTo>
                  <a:pt x="447" y="455"/>
                </a:lnTo>
                <a:lnTo>
                  <a:pt x="450" y="455"/>
                </a:lnTo>
                <a:lnTo>
                  <a:pt x="452" y="452"/>
                </a:lnTo>
                <a:lnTo>
                  <a:pt x="452" y="450"/>
                </a:lnTo>
                <a:lnTo>
                  <a:pt x="455" y="448"/>
                </a:lnTo>
                <a:lnTo>
                  <a:pt x="457" y="445"/>
                </a:lnTo>
                <a:lnTo>
                  <a:pt x="457" y="443"/>
                </a:lnTo>
                <a:lnTo>
                  <a:pt x="459" y="440"/>
                </a:lnTo>
                <a:lnTo>
                  <a:pt x="462" y="438"/>
                </a:lnTo>
                <a:lnTo>
                  <a:pt x="462" y="435"/>
                </a:lnTo>
                <a:lnTo>
                  <a:pt x="464" y="433"/>
                </a:lnTo>
                <a:lnTo>
                  <a:pt x="464" y="430"/>
                </a:lnTo>
                <a:lnTo>
                  <a:pt x="464" y="428"/>
                </a:lnTo>
                <a:lnTo>
                  <a:pt x="467" y="425"/>
                </a:lnTo>
                <a:lnTo>
                  <a:pt x="467" y="423"/>
                </a:lnTo>
                <a:lnTo>
                  <a:pt x="467" y="420"/>
                </a:lnTo>
                <a:lnTo>
                  <a:pt x="469" y="418"/>
                </a:lnTo>
                <a:lnTo>
                  <a:pt x="469" y="415"/>
                </a:lnTo>
                <a:lnTo>
                  <a:pt x="469" y="410"/>
                </a:lnTo>
                <a:lnTo>
                  <a:pt x="469" y="408"/>
                </a:lnTo>
                <a:lnTo>
                  <a:pt x="469" y="405"/>
                </a:lnTo>
                <a:lnTo>
                  <a:pt x="469" y="403"/>
                </a:lnTo>
                <a:lnTo>
                  <a:pt x="467" y="400"/>
                </a:lnTo>
                <a:lnTo>
                  <a:pt x="467" y="395"/>
                </a:lnTo>
                <a:lnTo>
                  <a:pt x="467" y="393"/>
                </a:lnTo>
                <a:lnTo>
                  <a:pt x="464" y="390"/>
                </a:lnTo>
                <a:lnTo>
                  <a:pt x="464" y="388"/>
                </a:lnTo>
                <a:lnTo>
                  <a:pt x="464" y="385"/>
                </a:lnTo>
                <a:lnTo>
                  <a:pt x="462" y="383"/>
                </a:lnTo>
                <a:lnTo>
                  <a:pt x="462" y="380"/>
                </a:lnTo>
                <a:lnTo>
                  <a:pt x="459" y="378"/>
                </a:lnTo>
                <a:lnTo>
                  <a:pt x="457" y="375"/>
                </a:lnTo>
                <a:lnTo>
                  <a:pt x="457" y="373"/>
                </a:lnTo>
                <a:lnTo>
                  <a:pt x="455" y="373"/>
                </a:lnTo>
                <a:lnTo>
                  <a:pt x="452" y="370"/>
                </a:lnTo>
                <a:lnTo>
                  <a:pt x="450" y="368"/>
                </a:lnTo>
                <a:lnTo>
                  <a:pt x="447" y="365"/>
                </a:lnTo>
                <a:lnTo>
                  <a:pt x="447" y="363"/>
                </a:lnTo>
                <a:lnTo>
                  <a:pt x="445" y="363"/>
                </a:lnTo>
                <a:lnTo>
                  <a:pt x="442" y="360"/>
                </a:lnTo>
                <a:lnTo>
                  <a:pt x="440" y="358"/>
                </a:lnTo>
                <a:lnTo>
                  <a:pt x="437" y="358"/>
                </a:lnTo>
                <a:lnTo>
                  <a:pt x="435" y="356"/>
                </a:lnTo>
                <a:lnTo>
                  <a:pt x="430" y="356"/>
                </a:lnTo>
                <a:lnTo>
                  <a:pt x="430" y="356"/>
                </a:lnTo>
                <a:lnTo>
                  <a:pt x="425" y="353"/>
                </a:lnTo>
                <a:lnTo>
                  <a:pt x="422" y="353"/>
                </a:lnTo>
                <a:lnTo>
                  <a:pt x="420" y="353"/>
                </a:lnTo>
                <a:lnTo>
                  <a:pt x="417" y="353"/>
                </a:lnTo>
                <a:lnTo>
                  <a:pt x="415" y="351"/>
                </a:lnTo>
                <a:lnTo>
                  <a:pt x="412" y="351"/>
                </a:lnTo>
                <a:close/>
                <a:moveTo>
                  <a:pt x="97" y="313"/>
                </a:moveTo>
                <a:lnTo>
                  <a:pt x="94" y="328"/>
                </a:lnTo>
                <a:lnTo>
                  <a:pt x="94" y="328"/>
                </a:lnTo>
                <a:lnTo>
                  <a:pt x="89" y="341"/>
                </a:lnTo>
                <a:lnTo>
                  <a:pt x="89" y="346"/>
                </a:lnTo>
                <a:lnTo>
                  <a:pt x="87" y="356"/>
                </a:lnTo>
                <a:lnTo>
                  <a:pt x="87" y="363"/>
                </a:lnTo>
                <a:lnTo>
                  <a:pt x="87" y="368"/>
                </a:lnTo>
                <a:lnTo>
                  <a:pt x="84" y="380"/>
                </a:lnTo>
                <a:lnTo>
                  <a:pt x="84" y="380"/>
                </a:lnTo>
                <a:lnTo>
                  <a:pt x="84" y="395"/>
                </a:lnTo>
                <a:lnTo>
                  <a:pt x="298" y="395"/>
                </a:lnTo>
                <a:lnTo>
                  <a:pt x="298" y="395"/>
                </a:lnTo>
                <a:lnTo>
                  <a:pt x="298" y="390"/>
                </a:lnTo>
                <a:lnTo>
                  <a:pt x="300" y="385"/>
                </a:lnTo>
                <a:lnTo>
                  <a:pt x="300" y="383"/>
                </a:lnTo>
                <a:lnTo>
                  <a:pt x="97" y="313"/>
                </a:lnTo>
                <a:close/>
                <a:moveTo>
                  <a:pt x="711" y="278"/>
                </a:moveTo>
                <a:lnTo>
                  <a:pt x="517" y="370"/>
                </a:lnTo>
                <a:lnTo>
                  <a:pt x="517" y="370"/>
                </a:lnTo>
                <a:lnTo>
                  <a:pt x="519" y="375"/>
                </a:lnTo>
                <a:lnTo>
                  <a:pt x="519" y="378"/>
                </a:lnTo>
                <a:lnTo>
                  <a:pt x="522" y="383"/>
                </a:lnTo>
                <a:lnTo>
                  <a:pt x="522" y="388"/>
                </a:lnTo>
                <a:lnTo>
                  <a:pt x="522" y="390"/>
                </a:lnTo>
                <a:lnTo>
                  <a:pt x="524" y="395"/>
                </a:lnTo>
                <a:lnTo>
                  <a:pt x="524" y="395"/>
                </a:lnTo>
                <a:lnTo>
                  <a:pt x="738" y="395"/>
                </a:lnTo>
                <a:lnTo>
                  <a:pt x="738" y="380"/>
                </a:lnTo>
                <a:lnTo>
                  <a:pt x="735" y="380"/>
                </a:lnTo>
                <a:lnTo>
                  <a:pt x="735" y="368"/>
                </a:lnTo>
                <a:lnTo>
                  <a:pt x="735" y="363"/>
                </a:lnTo>
                <a:lnTo>
                  <a:pt x="733" y="356"/>
                </a:lnTo>
                <a:lnTo>
                  <a:pt x="733" y="348"/>
                </a:lnTo>
                <a:lnTo>
                  <a:pt x="730" y="341"/>
                </a:lnTo>
                <a:lnTo>
                  <a:pt x="728" y="333"/>
                </a:lnTo>
                <a:lnTo>
                  <a:pt x="728" y="328"/>
                </a:lnTo>
                <a:lnTo>
                  <a:pt x="725" y="318"/>
                </a:lnTo>
                <a:lnTo>
                  <a:pt x="725" y="316"/>
                </a:lnTo>
                <a:lnTo>
                  <a:pt x="720" y="303"/>
                </a:lnTo>
                <a:lnTo>
                  <a:pt x="720" y="303"/>
                </a:lnTo>
                <a:lnTo>
                  <a:pt x="711" y="278"/>
                </a:lnTo>
                <a:close/>
                <a:moveTo>
                  <a:pt x="651" y="186"/>
                </a:moveTo>
                <a:lnTo>
                  <a:pt x="499" y="338"/>
                </a:lnTo>
                <a:lnTo>
                  <a:pt x="499" y="341"/>
                </a:lnTo>
                <a:lnTo>
                  <a:pt x="502" y="343"/>
                </a:lnTo>
                <a:lnTo>
                  <a:pt x="504" y="348"/>
                </a:lnTo>
                <a:lnTo>
                  <a:pt x="507" y="348"/>
                </a:lnTo>
                <a:lnTo>
                  <a:pt x="698" y="254"/>
                </a:lnTo>
                <a:lnTo>
                  <a:pt x="686" y="231"/>
                </a:lnTo>
                <a:lnTo>
                  <a:pt x="683" y="229"/>
                </a:lnTo>
                <a:lnTo>
                  <a:pt x="676" y="219"/>
                </a:lnTo>
                <a:lnTo>
                  <a:pt x="663" y="201"/>
                </a:lnTo>
                <a:lnTo>
                  <a:pt x="651" y="186"/>
                </a:lnTo>
                <a:close/>
                <a:moveTo>
                  <a:pt x="171" y="186"/>
                </a:moveTo>
                <a:lnTo>
                  <a:pt x="151" y="209"/>
                </a:lnTo>
                <a:lnTo>
                  <a:pt x="151" y="209"/>
                </a:lnTo>
                <a:lnTo>
                  <a:pt x="144" y="219"/>
                </a:lnTo>
                <a:lnTo>
                  <a:pt x="144" y="221"/>
                </a:lnTo>
                <a:lnTo>
                  <a:pt x="136" y="229"/>
                </a:lnTo>
                <a:lnTo>
                  <a:pt x="134" y="234"/>
                </a:lnTo>
                <a:lnTo>
                  <a:pt x="129" y="241"/>
                </a:lnTo>
                <a:lnTo>
                  <a:pt x="126" y="246"/>
                </a:lnTo>
                <a:lnTo>
                  <a:pt x="124" y="251"/>
                </a:lnTo>
                <a:lnTo>
                  <a:pt x="119" y="261"/>
                </a:lnTo>
                <a:lnTo>
                  <a:pt x="117" y="264"/>
                </a:lnTo>
                <a:lnTo>
                  <a:pt x="112" y="276"/>
                </a:lnTo>
                <a:lnTo>
                  <a:pt x="112" y="276"/>
                </a:lnTo>
                <a:lnTo>
                  <a:pt x="107" y="288"/>
                </a:lnTo>
                <a:lnTo>
                  <a:pt x="308" y="360"/>
                </a:lnTo>
                <a:lnTo>
                  <a:pt x="308" y="358"/>
                </a:lnTo>
                <a:lnTo>
                  <a:pt x="310" y="353"/>
                </a:lnTo>
                <a:lnTo>
                  <a:pt x="313" y="353"/>
                </a:lnTo>
                <a:lnTo>
                  <a:pt x="315" y="348"/>
                </a:lnTo>
                <a:lnTo>
                  <a:pt x="318" y="346"/>
                </a:lnTo>
                <a:lnTo>
                  <a:pt x="320" y="343"/>
                </a:lnTo>
                <a:lnTo>
                  <a:pt x="323" y="338"/>
                </a:lnTo>
                <a:lnTo>
                  <a:pt x="323" y="338"/>
                </a:lnTo>
                <a:lnTo>
                  <a:pt x="171" y="186"/>
                </a:lnTo>
                <a:close/>
                <a:moveTo>
                  <a:pt x="258" y="119"/>
                </a:moveTo>
                <a:lnTo>
                  <a:pt x="238" y="132"/>
                </a:lnTo>
                <a:lnTo>
                  <a:pt x="221" y="142"/>
                </a:lnTo>
                <a:lnTo>
                  <a:pt x="211" y="149"/>
                </a:lnTo>
                <a:lnTo>
                  <a:pt x="211" y="152"/>
                </a:lnTo>
                <a:lnTo>
                  <a:pt x="189" y="169"/>
                </a:lnTo>
                <a:lnTo>
                  <a:pt x="340" y="321"/>
                </a:lnTo>
                <a:lnTo>
                  <a:pt x="340" y="321"/>
                </a:lnTo>
                <a:lnTo>
                  <a:pt x="345" y="316"/>
                </a:lnTo>
                <a:lnTo>
                  <a:pt x="348" y="316"/>
                </a:lnTo>
                <a:lnTo>
                  <a:pt x="350" y="313"/>
                </a:lnTo>
                <a:lnTo>
                  <a:pt x="258" y="119"/>
                </a:lnTo>
                <a:close/>
                <a:moveTo>
                  <a:pt x="529" y="104"/>
                </a:moveTo>
                <a:lnTo>
                  <a:pt x="459" y="308"/>
                </a:lnTo>
                <a:lnTo>
                  <a:pt x="459" y="308"/>
                </a:lnTo>
                <a:lnTo>
                  <a:pt x="464" y="308"/>
                </a:lnTo>
                <a:lnTo>
                  <a:pt x="467" y="311"/>
                </a:lnTo>
                <a:lnTo>
                  <a:pt x="469" y="313"/>
                </a:lnTo>
                <a:lnTo>
                  <a:pt x="474" y="316"/>
                </a:lnTo>
                <a:lnTo>
                  <a:pt x="474" y="316"/>
                </a:lnTo>
                <a:lnTo>
                  <a:pt x="482" y="321"/>
                </a:lnTo>
                <a:lnTo>
                  <a:pt x="482" y="321"/>
                </a:lnTo>
                <a:lnTo>
                  <a:pt x="633" y="169"/>
                </a:lnTo>
                <a:lnTo>
                  <a:pt x="611" y="152"/>
                </a:lnTo>
                <a:lnTo>
                  <a:pt x="611" y="152"/>
                </a:lnTo>
                <a:lnTo>
                  <a:pt x="601" y="144"/>
                </a:lnTo>
                <a:lnTo>
                  <a:pt x="599" y="142"/>
                </a:lnTo>
                <a:lnTo>
                  <a:pt x="589" y="137"/>
                </a:lnTo>
                <a:lnTo>
                  <a:pt x="586" y="134"/>
                </a:lnTo>
                <a:lnTo>
                  <a:pt x="579" y="129"/>
                </a:lnTo>
                <a:lnTo>
                  <a:pt x="571" y="124"/>
                </a:lnTo>
                <a:lnTo>
                  <a:pt x="566" y="122"/>
                </a:lnTo>
                <a:lnTo>
                  <a:pt x="559" y="117"/>
                </a:lnTo>
                <a:lnTo>
                  <a:pt x="556" y="117"/>
                </a:lnTo>
                <a:lnTo>
                  <a:pt x="542" y="112"/>
                </a:lnTo>
                <a:lnTo>
                  <a:pt x="542" y="109"/>
                </a:lnTo>
                <a:lnTo>
                  <a:pt x="529" y="104"/>
                </a:lnTo>
                <a:close/>
                <a:moveTo>
                  <a:pt x="422" y="82"/>
                </a:moveTo>
                <a:lnTo>
                  <a:pt x="422" y="296"/>
                </a:lnTo>
                <a:lnTo>
                  <a:pt x="425" y="296"/>
                </a:lnTo>
                <a:lnTo>
                  <a:pt x="430" y="298"/>
                </a:lnTo>
                <a:lnTo>
                  <a:pt x="435" y="298"/>
                </a:lnTo>
                <a:lnTo>
                  <a:pt x="435" y="298"/>
                </a:lnTo>
                <a:lnTo>
                  <a:pt x="507" y="97"/>
                </a:lnTo>
                <a:lnTo>
                  <a:pt x="492" y="92"/>
                </a:lnTo>
                <a:lnTo>
                  <a:pt x="489" y="92"/>
                </a:lnTo>
                <a:lnTo>
                  <a:pt x="479" y="89"/>
                </a:lnTo>
                <a:lnTo>
                  <a:pt x="474" y="89"/>
                </a:lnTo>
                <a:lnTo>
                  <a:pt x="464" y="87"/>
                </a:lnTo>
                <a:lnTo>
                  <a:pt x="457" y="84"/>
                </a:lnTo>
                <a:lnTo>
                  <a:pt x="452" y="84"/>
                </a:lnTo>
                <a:lnTo>
                  <a:pt x="440" y="84"/>
                </a:lnTo>
                <a:lnTo>
                  <a:pt x="437" y="84"/>
                </a:lnTo>
                <a:lnTo>
                  <a:pt x="422" y="82"/>
                </a:lnTo>
                <a:close/>
                <a:moveTo>
                  <a:pt x="397" y="82"/>
                </a:moveTo>
                <a:lnTo>
                  <a:pt x="382" y="84"/>
                </a:lnTo>
                <a:lnTo>
                  <a:pt x="382" y="84"/>
                </a:lnTo>
                <a:lnTo>
                  <a:pt x="370" y="84"/>
                </a:lnTo>
                <a:lnTo>
                  <a:pt x="368" y="84"/>
                </a:lnTo>
                <a:lnTo>
                  <a:pt x="358" y="87"/>
                </a:lnTo>
                <a:lnTo>
                  <a:pt x="350" y="87"/>
                </a:lnTo>
                <a:lnTo>
                  <a:pt x="343" y="89"/>
                </a:lnTo>
                <a:lnTo>
                  <a:pt x="335" y="92"/>
                </a:lnTo>
                <a:lnTo>
                  <a:pt x="330" y="92"/>
                </a:lnTo>
                <a:lnTo>
                  <a:pt x="320" y="94"/>
                </a:lnTo>
                <a:lnTo>
                  <a:pt x="318" y="94"/>
                </a:lnTo>
                <a:lnTo>
                  <a:pt x="305" y="99"/>
                </a:lnTo>
                <a:lnTo>
                  <a:pt x="305" y="99"/>
                </a:lnTo>
                <a:lnTo>
                  <a:pt x="281" y="109"/>
                </a:lnTo>
                <a:lnTo>
                  <a:pt x="373" y="303"/>
                </a:lnTo>
                <a:lnTo>
                  <a:pt x="380" y="301"/>
                </a:lnTo>
                <a:lnTo>
                  <a:pt x="380" y="301"/>
                </a:lnTo>
                <a:lnTo>
                  <a:pt x="387" y="298"/>
                </a:lnTo>
                <a:lnTo>
                  <a:pt x="390" y="298"/>
                </a:lnTo>
                <a:lnTo>
                  <a:pt x="392" y="298"/>
                </a:lnTo>
                <a:lnTo>
                  <a:pt x="397" y="296"/>
                </a:lnTo>
                <a:lnTo>
                  <a:pt x="397" y="296"/>
                </a:lnTo>
                <a:lnTo>
                  <a:pt x="397" y="82"/>
                </a:lnTo>
                <a:close/>
                <a:moveTo>
                  <a:pt x="380" y="0"/>
                </a:move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72" y="47"/>
                </a:lnTo>
                <a:lnTo>
                  <a:pt x="477" y="50"/>
                </a:lnTo>
                <a:lnTo>
                  <a:pt x="494" y="52"/>
                </a:lnTo>
                <a:lnTo>
                  <a:pt x="517" y="12"/>
                </a:lnTo>
                <a:lnTo>
                  <a:pt x="556" y="25"/>
                </a:lnTo>
                <a:lnTo>
                  <a:pt x="596" y="42"/>
                </a:lnTo>
                <a:lnTo>
                  <a:pt x="596" y="42"/>
                </a:lnTo>
                <a:lnTo>
                  <a:pt x="596" y="42"/>
                </a:lnTo>
                <a:lnTo>
                  <a:pt x="594" y="57"/>
                </a:lnTo>
                <a:lnTo>
                  <a:pt x="586" y="87"/>
                </a:lnTo>
                <a:lnTo>
                  <a:pt x="606" y="99"/>
                </a:lnTo>
                <a:lnTo>
                  <a:pt x="641" y="70"/>
                </a:lnTo>
                <a:lnTo>
                  <a:pt x="641" y="70"/>
                </a:lnTo>
                <a:lnTo>
                  <a:pt x="641" y="70"/>
                </a:lnTo>
                <a:lnTo>
                  <a:pt x="641" y="70"/>
                </a:lnTo>
                <a:lnTo>
                  <a:pt x="656" y="80"/>
                </a:lnTo>
                <a:lnTo>
                  <a:pt x="661" y="84"/>
                </a:lnTo>
                <a:lnTo>
                  <a:pt x="671" y="92"/>
                </a:lnTo>
                <a:lnTo>
                  <a:pt x="678" y="99"/>
                </a:lnTo>
                <a:lnTo>
                  <a:pt x="686" y="107"/>
                </a:lnTo>
                <a:lnTo>
                  <a:pt x="693" y="112"/>
                </a:lnTo>
                <a:lnTo>
                  <a:pt x="701" y="119"/>
                </a:lnTo>
                <a:lnTo>
                  <a:pt x="706" y="124"/>
                </a:lnTo>
                <a:lnTo>
                  <a:pt x="683" y="164"/>
                </a:lnTo>
                <a:lnTo>
                  <a:pt x="683" y="167"/>
                </a:lnTo>
                <a:lnTo>
                  <a:pt x="696" y="179"/>
                </a:lnTo>
                <a:lnTo>
                  <a:pt x="738" y="162"/>
                </a:lnTo>
                <a:lnTo>
                  <a:pt x="738" y="164"/>
                </a:lnTo>
                <a:lnTo>
                  <a:pt x="738" y="164"/>
                </a:lnTo>
                <a:lnTo>
                  <a:pt x="740" y="164"/>
                </a:lnTo>
                <a:lnTo>
                  <a:pt x="763" y="199"/>
                </a:lnTo>
                <a:lnTo>
                  <a:pt x="783" y="236"/>
                </a:lnTo>
                <a:lnTo>
                  <a:pt x="783" y="236"/>
                </a:lnTo>
                <a:lnTo>
                  <a:pt x="783" y="236"/>
                </a:lnTo>
                <a:lnTo>
                  <a:pt x="748" y="266"/>
                </a:lnTo>
                <a:lnTo>
                  <a:pt x="755" y="283"/>
                </a:lnTo>
                <a:lnTo>
                  <a:pt x="800" y="281"/>
                </a:lnTo>
                <a:lnTo>
                  <a:pt x="817" y="356"/>
                </a:lnTo>
                <a:lnTo>
                  <a:pt x="817" y="358"/>
                </a:lnTo>
                <a:lnTo>
                  <a:pt x="820" y="365"/>
                </a:lnTo>
                <a:lnTo>
                  <a:pt x="820" y="365"/>
                </a:lnTo>
                <a:lnTo>
                  <a:pt x="820" y="365"/>
                </a:lnTo>
                <a:lnTo>
                  <a:pt x="778" y="383"/>
                </a:lnTo>
                <a:lnTo>
                  <a:pt x="778" y="403"/>
                </a:lnTo>
                <a:lnTo>
                  <a:pt x="822" y="415"/>
                </a:lnTo>
                <a:lnTo>
                  <a:pt x="820" y="418"/>
                </a:lnTo>
                <a:lnTo>
                  <a:pt x="822" y="418"/>
                </a:lnTo>
                <a:lnTo>
                  <a:pt x="817" y="457"/>
                </a:lnTo>
                <a:lnTo>
                  <a:pt x="817" y="460"/>
                </a:lnTo>
                <a:lnTo>
                  <a:pt x="817" y="462"/>
                </a:lnTo>
                <a:lnTo>
                  <a:pt x="815" y="480"/>
                </a:lnTo>
                <a:lnTo>
                  <a:pt x="810" y="500"/>
                </a:lnTo>
                <a:lnTo>
                  <a:pt x="810" y="500"/>
                </a:lnTo>
                <a:lnTo>
                  <a:pt x="810" y="502"/>
                </a:lnTo>
                <a:lnTo>
                  <a:pt x="765" y="505"/>
                </a:lnTo>
                <a:lnTo>
                  <a:pt x="760" y="522"/>
                </a:lnTo>
                <a:lnTo>
                  <a:pt x="798" y="547"/>
                </a:lnTo>
                <a:lnTo>
                  <a:pt x="780" y="587"/>
                </a:lnTo>
                <a:lnTo>
                  <a:pt x="760" y="624"/>
                </a:lnTo>
                <a:lnTo>
                  <a:pt x="760" y="624"/>
                </a:lnTo>
                <a:lnTo>
                  <a:pt x="760" y="627"/>
                </a:lnTo>
                <a:lnTo>
                  <a:pt x="715" y="614"/>
                </a:lnTo>
                <a:lnTo>
                  <a:pt x="706" y="629"/>
                </a:lnTo>
                <a:lnTo>
                  <a:pt x="733" y="664"/>
                </a:lnTo>
                <a:lnTo>
                  <a:pt x="730" y="666"/>
                </a:lnTo>
                <a:lnTo>
                  <a:pt x="730" y="666"/>
                </a:lnTo>
                <a:lnTo>
                  <a:pt x="703" y="699"/>
                </a:lnTo>
                <a:lnTo>
                  <a:pt x="673" y="726"/>
                </a:lnTo>
                <a:lnTo>
                  <a:pt x="673" y="726"/>
                </a:lnTo>
                <a:lnTo>
                  <a:pt x="673" y="726"/>
                </a:lnTo>
                <a:lnTo>
                  <a:pt x="671" y="729"/>
                </a:lnTo>
                <a:lnTo>
                  <a:pt x="633" y="701"/>
                </a:lnTo>
                <a:lnTo>
                  <a:pt x="621" y="711"/>
                </a:lnTo>
                <a:lnTo>
                  <a:pt x="619" y="711"/>
                </a:lnTo>
                <a:lnTo>
                  <a:pt x="633" y="756"/>
                </a:lnTo>
                <a:lnTo>
                  <a:pt x="596" y="776"/>
                </a:lnTo>
                <a:lnTo>
                  <a:pt x="556" y="793"/>
                </a:lnTo>
                <a:lnTo>
                  <a:pt x="556" y="793"/>
                </a:lnTo>
                <a:lnTo>
                  <a:pt x="554" y="796"/>
                </a:lnTo>
                <a:lnTo>
                  <a:pt x="527" y="758"/>
                </a:lnTo>
                <a:lnTo>
                  <a:pt x="512" y="763"/>
                </a:lnTo>
                <a:lnTo>
                  <a:pt x="512" y="808"/>
                </a:lnTo>
                <a:lnTo>
                  <a:pt x="487" y="813"/>
                </a:lnTo>
                <a:lnTo>
                  <a:pt x="484" y="816"/>
                </a:lnTo>
                <a:lnTo>
                  <a:pt x="479" y="816"/>
                </a:lnTo>
                <a:lnTo>
                  <a:pt x="422" y="821"/>
                </a:lnTo>
                <a:lnTo>
                  <a:pt x="410" y="778"/>
                </a:lnTo>
                <a:lnTo>
                  <a:pt x="405" y="776"/>
                </a:lnTo>
                <a:lnTo>
                  <a:pt x="400" y="776"/>
                </a:lnTo>
                <a:lnTo>
                  <a:pt x="395" y="776"/>
                </a:lnTo>
                <a:lnTo>
                  <a:pt x="392" y="776"/>
                </a:lnTo>
                <a:lnTo>
                  <a:pt x="377" y="821"/>
                </a:lnTo>
                <a:lnTo>
                  <a:pt x="375" y="821"/>
                </a:lnTo>
                <a:lnTo>
                  <a:pt x="375" y="821"/>
                </a:lnTo>
                <a:lnTo>
                  <a:pt x="338" y="816"/>
                </a:lnTo>
                <a:lnTo>
                  <a:pt x="333" y="813"/>
                </a:lnTo>
                <a:lnTo>
                  <a:pt x="330" y="813"/>
                </a:lnTo>
                <a:lnTo>
                  <a:pt x="310" y="808"/>
                </a:lnTo>
                <a:lnTo>
                  <a:pt x="293" y="803"/>
                </a:lnTo>
                <a:lnTo>
                  <a:pt x="293" y="803"/>
                </a:lnTo>
                <a:lnTo>
                  <a:pt x="290" y="803"/>
                </a:lnTo>
                <a:lnTo>
                  <a:pt x="290" y="758"/>
                </a:lnTo>
                <a:lnTo>
                  <a:pt x="290" y="756"/>
                </a:lnTo>
                <a:lnTo>
                  <a:pt x="288" y="756"/>
                </a:lnTo>
                <a:lnTo>
                  <a:pt x="276" y="751"/>
                </a:lnTo>
                <a:lnTo>
                  <a:pt x="246" y="786"/>
                </a:lnTo>
                <a:lnTo>
                  <a:pt x="226" y="776"/>
                </a:lnTo>
                <a:lnTo>
                  <a:pt x="223" y="776"/>
                </a:lnTo>
                <a:lnTo>
                  <a:pt x="216" y="773"/>
                </a:lnTo>
                <a:lnTo>
                  <a:pt x="208" y="768"/>
                </a:lnTo>
                <a:lnTo>
                  <a:pt x="208" y="768"/>
                </a:lnTo>
                <a:lnTo>
                  <a:pt x="189" y="756"/>
                </a:lnTo>
                <a:lnTo>
                  <a:pt x="169" y="743"/>
                </a:lnTo>
                <a:lnTo>
                  <a:pt x="186" y="701"/>
                </a:lnTo>
                <a:lnTo>
                  <a:pt x="181" y="696"/>
                </a:lnTo>
                <a:lnTo>
                  <a:pt x="179" y="694"/>
                </a:lnTo>
                <a:lnTo>
                  <a:pt x="171" y="689"/>
                </a:lnTo>
                <a:lnTo>
                  <a:pt x="134" y="714"/>
                </a:lnTo>
                <a:lnTo>
                  <a:pt x="131" y="711"/>
                </a:lnTo>
                <a:lnTo>
                  <a:pt x="131" y="711"/>
                </a:lnTo>
                <a:lnTo>
                  <a:pt x="102" y="681"/>
                </a:lnTo>
                <a:lnTo>
                  <a:pt x="74" y="646"/>
                </a:lnTo>
                <a:lnTo>
                  <a:pt x="104" y="612"/>
                </a:lnTo>
                <a:lnTo>
                  <a:pt x="94" y="597"/>
                </a:lnTo>
                <a:lnTo>
                  <a:pt x="49" y="607"/>
                </a:lnTo>
                <a:lnTo>
                  <a:pt x="32" y="569"/>
                </a:lnTo>
                <a:lnTo>
                  <a:pt x="17" y="527"/>
                </a:lnTo>
                <a:lnTo>
                  <a:pt x="17" y="527"/>
                </a:lnTo>
                <a:lnTo>
                  <a:pt x="17" y="527"/>
                </a:lnTo>
                <a:lnTo>
                  <a:pt x="54" y="502"/>
                </a:lnTo>
                <a:lnTo>
                  <a:pt x="54" y="497"/>
                </a:lnTo>
                <a:lnTo>
                  <a:pt x="52" y="492"/>
                </a:lnTo>
                <a:lnTo>
                  <a:pt x="52" y="492"/>
                </a:lnTo>
                <a:lnTo>
                  <a:pt x="52" y="482"/>
                </a:lnTo>
                <a:lnTo>
                  <a:pt x="5" y="477"/>
                </a:lnTo>
                <a:lnTo>
                  <a:pt x="5" y="477"/>
                </a:lnTo>
                <a:lnTo>
                  <a:pt x="5" y="477"/>
                </a:lnTo>
                <a:lnTo>
                  <a:pt x="0" y="435"/>
                </a:lnTo>
                <a:lnTo>
                  <a:pt x="0" y="393"/>
                </a:lnTo>
                <a:lnTo>
                  <a:pt x="44" y="383"/>
                </a:lnTo>
                <a:lnTo>
                  <a:pt x="47" y="360"/>
                </a:lnTo>
                <a:lnTo>
                  <a:pt x="5" y="343"/>
                </a:lnTo>
                <a:lnTo>
                  <a:pt x="5" y="343"/>
                </a:lnTo>
                <a:lnTo>
                  <a:pt x="5" y="343"/>
                </a:lnTo>
                <a:lnTo>
                  <a:pt x="7" y="338"/>
                </a:lnTo>
                <a:lnTo>
                  <a:pt x="7" y="328"/>
                </a:lnTo>
                <a:lnTo>
                  <a:pt x="10" y="323"/>
                </a:lnTo>
                <a:lnTo>
                  <a:pt x="12" y="308"/>
                </a:lnTo>
                <a:lnTo>
                  <a:pt x="12" y="308"/>
                </a:lnTo>
                <a:lnTo>
                  <a:pt x="27" y="261"/>
                </a:lnTo>
                <a:lnTo>
                  <a:pt x="27" y="261"/>
                </a:lnTo>
                <a:lnTo>
                  <a:pt x="27" y="261"/>
                </a:lnTo>
                <a:lnTo>
                  <a:pt x="74" y="266"/>
                </a:lnTo>
                <a:lnTo>
                  <a:pt x="82" y="246"/>
                </a:lnTo>
                <a:lnTo>
                  <a:pt x="64" y="229"/>
                </a:lnTo>
                <a:lnTo>
                  <a:pt x="49" y="214"/>
                </a:lnTo>
                <a:lnTo>
                  <a:pt x="49" y="214"/>
                </a:lnTo>
                <a:lnTo>
                  <a:pt x="49" y="214"/>
                </a:lnTo>
                <a:lnTo>
                  <a:pt x="72" y="176"/>
                </a:lnTo>
                <a:lnTo>
                  <a:pt x="97" y="144"/>
                </a:lnTo>
                <a:lnTo>
                  <a:pt x="139" y="164"/>
                </a:lnTo>
                <a:lnTo>
                  <a:pt x="154" y="147"/>
                </a:lnTo>
                <a:lnTo>
                  <a:pt x="134" y="107"/>
                </a:lnTo>
                <a:lnTo>
                  <a:pt x="184" y="67"/>
                </a:lnTo>
                <a:lnTo>
                  <a:pt x="184" y="67"/>
                </a:lnTo>
                <a:lnTo>
                  <a:pt x="184" y="67"/>
                </a:lnTo>
                <a:lnTo>
                  <a:pt x="201" y="57"/>
                </a:lnTo>
                <a:lnTo>
                  <a:pt x="201" y="57"/>
                </a:lnTo>
                <a:lnTo>
                  <a:pt x="201" y="57"/>
                </a:lnTo>
                <a:lnTo>
                  <a:pt x="218" y="72"/>
                </a:lnTo>
                <a:lnTo>
                  <a:pt x="233" y="87"/>
                </a:lnTo>
                <a:lnTo>
                  <a:pt x="256" y="77"/>
                </a:lnTo>
                <a:lnTo>
                  <a:pt x="248" y="32"/>
                </a:lnTo>
                <a:lnTo>
                  <a:pt x="248" y="32"/>
                </a:lnTo>
                <a:lnTo>
                  <a:pt x="248" y="32"/>
                </a:lnTo>
                <a:lnTo>
                  <a:pt x="288" y="17"/>
                </a:lnTo>
                <a:lnTo>
                  <a:pt x="330" y="7"/>
                </a:lnTo>
                <a:lnTo>
                  <a:pt x="350" y="47"/>
                </a:lnTo>
                <a:lnTo>
                  <a:pt x="370" y="45"/>
                </a:lnTo>
                <a:lnTo>
                  <a:pt x="373" y="45"/>
                </a:lnTo>
                <a:lnTo>
                  <a:pt x="377" y="15"/>
                </a:lnTo>
                <a:lnTo>
                  <a:pt x="380" y="0"/>
                </a:lnTo>
                <a:lnTo>
                  <a:pt x="380" y="0"/>
                </a:lnTo>
                <a:lnTo>
                  <a:pt x="38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2641" tIns="11320" rIns="22641" bIns="11320" numCol="1" anchor="t" anchorCtr="0" compatLnSpc="1">
            <a:prstTxWarp prst="textNoShape">
              <a:avLst/>
            </a:prstTxWarp>
          </a:bodyPr>
          <a:lstStyle/>
          <a:p>
            <a:pPr defTabSz="1207938"/>
            <a:endParaRPr lang="es-SV" sz="2400">
              <a:solidFill>
                <a:srgbClr val="000000"/>
              </a:solidFill>
            </a:endParaRPr>
          </a:p>
        </p:txBody>
      </p:sp>
      <p:sp>
        <p:nvSpPr>
          <p:cNvPr id="15" name="Freeform 15433"/>
          <p:cNvSpPr>
            <a:spLocks noChangeAspect="1" noEditPoints="1"/>
          </p:cNvSpPr>
          <p:nvPr/>
        </p:nvSpPr>
        <p:spPr bwMode="auto">
          <a:xfrm>
            <a:off x="5064753" y="2223082"/>
            <a:ext cx="985627" cy="983732"/>
          </a:xfrm>
          <a:custGeom>
            <a:avLst/>
            <a:gdLst>
              <a:gd name="T0" fmla="*/ 567 w 1099"/>
              <a:gd name="T1" fmla="*/ 699 h 1097"/>
              <a:gd name="T2" fmla="*/ 721 w 1099"/>
              <a:gd name="T3" fmla="*/ 950 h 1097"/>
              <a:gd name="T4" fmla="*/ 646 w 1099"/>
              <a:gd name="T5" fmla="*/ 667 h 1097"/>
              <a:gd name="T6" fmla="*/ 311 w 1099"/>
              <a:gd name="T7" fmla="*/ 916 h 1097"/>
              <a:gd name="T8" fmla="*/ 532 w 1099"/>
              <a:gd name="T9" fmla="*/ 985 h 1097"/>
              <a:gd name="T10" fmla="*/ 452 w 1099"/>
              <a:gd name="T11" fmla="*/ 667 h 1097"/>
              <a:gd name="T12" fmla="*/ 669 w 1099"/>
              <a:gd name="T13" fmla="*/ 642 h 1097"/>
              <a:gd name="T14" fmla="*/ 954 w 1099"/>
              <a:gd name="T15" fmla="*/ 717 h 1097"/>
              <a:gd name="T16" fmla="*/ 701 w 1099"/>
              <a:gd name="T17" fmla="*/ 562 h 1097"/>
              <a:gd name="T18" fmla="*/ 147 w 1099"/>
              <a:gd name="T19" fmla="*/ 717 h 1097"/>
              <a:gd name="T20" fmla="*/ 430 w 1099"/>
              <a:gd name="T21" fmla="*/ 642 h 1097"/>
              <a:gd name="T22" fmla="*/ 112 w 1099"/>
              <a:gd name="T23" fmla="*/ 562 h 1097"/>
              <a:gd name="T24" fmla="*/ 495 w 1099"/>
              <a:gd name="T25" fmla="*/ 493 h 1097"/>
              <a:gd name="T26" fmla="*/ 477 w 1099"/>
              <a:gd name="T27" fmla="*/ 577 h 1097"/>
              <a:gd name="T28" fmla="*/ 549 w 1099"/>
              <a:gd name="T29" fmla="*/ 627 h 1097"/>
              <a:gd name="T30" fmla="*/ 621 w 1099"/>
              <a:gd name="T31" fmla="*/ 577 h 1097"/>
              <a:gd name="T32" fmla="*/ 604 w 1099"/>
              <a:gd name="T33" fmla="*/ 493 h 1097"/>
              <a:gd name="T34" fmla="*/ 870 w 1099"/>
              <a:gd name="T35" fmla="*/ 249 h 1097"/>
              <a:gd name="T36" fmla="*/ 701 w 1099"/>
              <a:gd name="T37" fmla="*/ 530 h 1097"/>
              <a:gd name="T38" fmla="*/ 952 w 1099"/>
              <a:gd name="T39" fmla="*/ 376 h 1097"/>
              <a:gd name="T40" fmla="*/ 229 w 1099"/>
              <a:gd name="T41" fmla="*/ 249 h 1097"/>
              <a:gd name="T42" fmla="*/ 122 w 1099"/>
              <a:gd name="T43" fmla="*/ 451 h 1097"/>
              <a:gd name="T44" fmla="*/ 410 w 1099"/>
              <a:gd name="T45" fmla="*/ 488 h 1097"/>
              <a:gd name="T46" fmla="*/ 567 w 1099"/>
              <a:gd name="T47" fmla="*/ 110 h 1097"/>
              <a:gd name="T48" fmla="*/ 644 w 1099"/>
              <a:gd name="T49" fmla="*/ 428 h 1097"/>
              <a:gd name="T50" fmla="*/ 718 w 1099"/>
              <a:gd name="T51" fmla="*/ 145 h 1097"/>
              <a:gd name="T52" fmla="*/ 532 w 1099"/>
              <a:gd name="T53" fmla="*/ 110 h 1097"/>
              <a:gd name="T54" fmla="*/ 313 w 1099"/>
              <a:gd name="T55" fmla="*/ 179 h 1097"/>
              <a:gd name="T56" fmla="*/ 492 w 1099"/>
              <a:gd name="T57" fmla="*/ 408 h 1097"/>
              <a:gd name="T58" fmla="*/ 549 w 1099"/>
              <a:gd name="T59" fmla="*/ 0 h 1097"/>
              <a:gd name="T60" fmla="*/ 661 w 1099"/>
              <a:gd name="T61" fmla="*/ 70 h 1097"/>
              <a:gd name="T62" fmla="*/ 798 w 1099"/>
              <a:gd name="T63" fmla="*/ 58 h 1097"/>
              <a:gd name="T64" fmla="*/ 857 w 1099"/>
              <a:gd name="T65" fmla="*/ 92 h 1097"/>
              <a:gd name="T66" fmla="*/ 912 w 1099"/>
              <a:gd name="T67" fmla="*/ 219 h 1097"/>
              <a:gd name="T68" fmla="*/ 1019 w 1099"/>
              <a:gd name="T69" fmla="*/ 264 h 1097"/>
              <a:gd name="T70" fmla="*/ 1012 w 1099"/>
              <a:gd name="T71" fmla="*/ 381 h 1097"/>
              <a:gd name="T72" fmla="*/ 1096 w 1099"/>
              <a:gd name="T73" fmla="*/ 490 h 1097"/>
              <a:gd name="T74" fmla="*/ 1099 w 1099"/>
              <a:gd name="T75" fmla="*/ 555 h 1097"/>
              <a:gd name="T76" fmla="*/ 1024 w 1099"/>
              <a:gd name="T77" fmla="*/ 672 h 1097"/>
              <a:gd name="T78" fmla="*/ 1044 w 1099"/>
              <a:gd name="T79" fmla="*/ 786 h 1097"/>
              <a:gd name="T80" fmla="*/ 944 w 1099"/>
              <a:gd name="T81" fmla="*/ 841 h 1097"/>
              <a:gd name="T82" fmla="*/ 900 w 1099"/>
              <a:gd name="T83" fmla="*/ 970 h 1097"/>
              <a:gd name="T84" fmla="*/ 848 w 1099"/>
              <a:gd name="T85" fmla="*/ 1010 h 1097"/>
              <a:gd name="T86" fmla="*/ 708 w 1099"/>
              <a:gd name="T87" fmla="*/ 1012 h 1097"/>
              <a:gd name="T88" fmla="*/ 626 w 1099"/>
              <a:gd name="T89" fmla="*/ 1092 h 1097"/>
              <a:gd name="T90" fmla="*/ 549 w 1099"/>
              <a:gd name="T91" fmla="*/ 1040 h 1097"/>
              <a:gd name="T92" fmla="*/ 447 w 1099"/>
              <a:gd name="T93" fmla="*/ 1087 h 1097"/>
              <a:gd name="T94" fmla="*/ 368 w 1099"/>
              <a:gd name="T95" fmla="*/ 1005 h 1097"/>
              <a:gd name="T96" fmla="*/ 231 w 1099"/>
              <a:gd name="T97" fmla="*/ 995 h 1097"/>
              <a:gd name="T98" fmla="*/ 179 w 1099"/>
              <a:gd name="T99" fmla="*/ 953 h 1097"/>
              <a:gd name="T100" fmla="*/ 142 w 1099"/>
              <a:gd name="T101" fmla="*/ 821 h 1097"/>
              <a:gd name="T102" fmla="*/ 42 w 1099"/>
              <a:gd name="T103" fmla="*/ 759 h 1097"/>
              <a:gd name="T104" fmla="*/ 70 w 1099"/>
              <a:gd name="T105" fmla="*/ 647 h 1097"/>
              <a:gd name="T106" fmla="*/ 2 w 1099"/>
              <a:gd name="T107" fmla="*/ 525 h 1097"/>
              <a:gd name="T108" fmla="*/ 7 w 1099"/>
              <a:gd name="T109" fmla="*/ 458 h 1097"/>
              <a:gd name="T110" fmla="*/ 99 w 1099"/>
              <a:gd name="T111" fmla="*/ 356 h 1097"/>
              <a:gd name="T112" fmla="*/ 97 w 1099"/>
              <a:gd name="T113" fmla="*/ 237 h 1097"/>
              <a:gd name="T114" fmla="*/ 209 w 1099"/>
              <a:gd name="T115" fmla="*/ 197 h 1097"/>
              <a:gd name="T116" fmla="*/ 271 w 1099"/>
              <a:gd name="T117" fmla="*/ 75 h 1097"/>
              <a:gd name="T118" fmla="*/ 333 w 1099"/>
              <a:gd name="T119" fmla="*/ 43 h 1097"/>
              <a:gd name="T120" fmla="*/ 467 w 1099"/>
              <a:gd name="T121" fmla="*/ 65 h 1097"/>
              <a:gd name="T122" fmla="*/ 549 w 1099"/>
              <a:gd name="T123" fmla="*/ 0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99" h="1097">
                <a:moveTo>
                  <a:pt x="646" y="667"/>
                </a:moveTo>
                <a:lnTo>
                  <a:pt x="609" y="689"/>
                </a:lnTo>
                <a:lnTo>
                  <a:pt x="567" y="699"/>
                </a:lnTo>
                <a:lnTo>
                  <a:pt x="567" y="985"/>
                </a:lnTo>
                <a:lnTo>
                  <a:pt x="646" y="975"/>
                </a:lnTo>
                <a:lnTo>
                  <a:pt x="721" y="950"/>
                </a:lnTo>
                <a:lnTo>
                  <a:pt x="788" y="916"/>
                </a:lnTo>
                <a:lnTo>
                  <a:pt x="848" y="868"/>
                </a:lnTo>
                <a:lnTo>
                  <a:pt x="646" y="667"/>
                </a:lnTo>
                <a:close/>
                <a:moveTo>
                  <a:pt x="452" y="667"/>
                </a:moveTo>
                <a:lnTo>
                  <a:pt x="251" y="868"/>
                </a:lnTo>
                <a:lnTo>
                  <a:pt x="311" y="916"/>
                </a:lnTo>
                <a:lnTo>
                  <a:pt x="380" y="950"/>
                </a:lnTo>
                <a:lnTo>
                  <a:pt x="452" y="975"/>
                </a:lnTo>
                <a:lnTo>
                  <a:pt x="532" y="985"/>
                </a:lnTo>
                <a:lnTo>
                  <a:pt x="532" y="699"/>
                </a:lnTo>
                <a:lnTo>
                  <a:pt x="490" y="689"/>
                </a:lnTo>
                <a:lnTo>
                  <a:pt x="452" y="667"/>
                </a:lnTo>
                <a:close/>
                <a:moveTo>
                  <a:pt x="701" y="562"/>
                </a:moveTo>
                <a:lnTo>
                  <a:pt x="691" y="605"/>
                </a:lnTo>
                <a:lnTo>
                  <a:pt x="669" y="642"/>
                </a:lnTo>
                <a:lnTo>
                  <a:pt x="872" y="843"/>
                </a:lnTo>
                <a:lnTo>
                  <a:pt x="917" y="784"/>
                </a:lnTo>
                <a:lnTo>
                  <a:pt x="954" y="717"/>
                </a:lnTo>
                <a:lnTo>
                  <a:pt x="977" y="642"/>
                </a:lnTo>
                <a:lnTo>
                  <a:pt x="987" y="562"/>
                </a:lnTo>
                <a:lnTo>
                  <a:pt x="701" y="562"/>
                </a:lnTo>
                <a:close/>
                <a:moveTo>
                  <a:pt x="112" y="562"/>
                </a:moveTo>
                <a:lnTo>
                  <a:pt x="122" y="642"/>
                </a:lnTo>
                <a:lnTo>
                  <a:pt x="147" y="717"/>
                </a:lnTo>
                <a:lnTo>
                  <a:pt x="181" y="784"/>
                </a:lnTo>
                <a:lnTo>
                  <a:pt x="229" y="843"/>
                </a:lnTo>
                <a:lnTo>
                  <a:pt x="430" y="642"/>
                </a:lnTo>
                <a:lnTo>
                  <a:pt x="408" y="605"/>
                </a:lnTo>
                <a:lnTo>
                  <a:pt x="398" y="562"/>
                </a:lnTo>
                <a:lnTo>
                  <a:pt x="112" y="562"/>
                </a:lnTo>
                <a:close/>
                <a:moveTo>
                  <a:pt x="549" y="470"/>
                </a:moveTo>
                <a:lnTo>
                  <a:pt x="519" y="475"/>
                </a:lnTo>
                <a:lnTo>
                  <a:pt x="495" y="493"/>
                </a:lnTo>
                <a:lnTo>
                  <a:pt x="477" y="518"/>
                </a:lnTo>
                <a:lnTo>
                  <a:pt x="472" y="547"/>
                </a:lnTo>
                <a:lnTo>
                  <a:pt x="477" y="577"/>
                </a:lnTo>
                <a:lnTo>
                  <a:pt x="495" y="602"/>
                </a:lnTo>
                <a:lnTo>
                  <a:pt x="519" y="620"/>
                </a:lnTo>
                <a:lnTo>
                  <a:pt x="549" y="627"/>
                </a:lnTo>
                <a:lnTo>
                  <a:pt x="579" y="620"/>
                </a:lnTo>
                <a:lnTo>
                  <a:pt x="604" y="602"/>
                </a:lnTo>
                <a:lnTo>
                  <a:pt x="621" y="577"/>
                </a:lnTo>
                <a:lnTo>
                  <a:pt x="626" y="547"/>
                </a:lnTo>
                <a:lnTo>
                  <a:pt x="621" y="518"/>
                </a:lnTo>
                <a:lnTo>
                  <a:pt x="604" y="493"/>
                </a:lnTo>
                <a:lnTo>
                  <a:pt x="579" y="475"/>
                </a:lnTo>
                <a:lnTo>
                  <a:pt x="549" y="470"/>
                </a:lnTo>
                <a:close/>
                <a:moveTo>
                  <a:pt x="870" y="249"/>
                </a:moveTo>
                <a:lnTo>
                  <a:pt x="669" y="453"/>
                </a:lnTo>
                <a:lnTo>
                  <a:pt x="688" y="488"/>
                </a:lnTo>
                <a:lnTo>
                  <a:pt x="701" y="530"/>
                </a:lnTo>
                <a:lnTo>
                  <a:pt x="987" y="530"/>
                </a:lnTo>
                <a:lnTo>
                  <a:pt x="977" y="451"/>
                </a:lnTo>
                <a:lnTo>
                  <a:pt x="952" y="376"/>
                </a:lnTo>
                <a:lnTo>
                  <a:pt x="917" y="309"/>
                </a:lnTo>
                <a:lnTo>
                  <a:pt x="870" y="249"/>
                </a:lnTo>
                <a:close/>
                <a:moveTo>
                  <a:pt x="229" y="249"/>
                </a:moveTo>
                <a:lnTo>
                  <a:pt x="184" y="309"/>
                </a:lnTo>
                <a:lnTo>
                  <a:pt x="147" y="376"/>
                </a:lnTo>
                <a:lnTo>
                  <a:pt x="122" y="451"/>
                </a:lnTo>
                <a:lnTo>
                  <a:pt x="112" y="530"/>
                </a:lnTo>
                <a:lnTo>
                  <a:pt x="398" y="530"/>
                </a:lnTo>
                <a:lnTo>
                  <a:pt x="410" y="488"/>
                </a:lnTo>
                <a:lnTo>
                  <a:pt x="432" y="453"/>
                </a:lnTo>
                <a:lnTo>
                  <a:pt x="229" y="249"/>
                </a:lnTo>
                <a:close/>
                <a:moveTo>
                  <a:pt x="567" y="110"/>
                </a:moveTo>
                <a:lnTo>
                  <a:pt x="567" y="396"/>
                </a:lnTo>
                <a:lnTo>
                  <a:pt x="606" y="408"/>
                </a:lnTo>
                <a:lnTo>
                  <a:pt x="644" y="428"/>
                </a:lnTo>
                <a:lnTo>
                  <a:pt x="845" y="227"/>
                </a:lnTo>
                <a:lnTo>
                  <a:pt x="785" y="179"/>
                </a:lnTo>
                <a:lnTo>
                  <a:pt x="718" y="145"/>
                </a:lnTo>
                <a:lnTo>
                  <a:pt x="646" y="120"/>
                </a:lnTo>
                <a:lnTo>
                  <a:pt x="567" y="110"/>
                </a:lnTo>
                <a:close/>
                <a:moveTo>
                  <a:pt x="532" y="110"/>
                </a:moveTo>
                <a:lnTo>
                  <a:pt x="455" y="120"/>
                </a:lnTo>
                <a:lnTo>
                  <a:pt x="380" y="145"/>
                </a:lnTo>
                <a:lnTo>
                  <a:pt x="313" y="179"/>
                </a:lnTo>
                <a:lnTo>
                  <a:pt x="254" y="227"/>
                </a:lnTo>
                <a:lnTo>
                  <a:pt x="455" y="428"/>
                </a:lnTo>
                <a:lnTo>
                  <a:pt x="492" y="408"/>
                </a:lnTo>
                <a:lnTo>
                  <a:pt x="532" y="396"/>
                </a:lnTo>
                <a:lnTo>
                  <a:pt x="532" y="110"/>
                </a:lnTo>
                <a:close/>
                <a:moveTo>
                  <a:pt x="549" y="0"/>
                </a:moveTo>
                <a:lnTo>
                  <a:pt x="624" y="3"/>
                </a:lnTo>
                <a:lnTo>
                  <a:pt x="631" y="65"/>
                </a:lnTo>
                <a:lnTo>
                  <a:pt x="661" y="70"/>
                </a:lnTo>
                <a:lnTo>
                  <a:pt x="691" y="18"/>
                </a:lnTo>
                <a:lnTo>
                  <a:pt x="746" y="35"/>
                </a:lnTo>
                <a:lnTo>
                  <a:pt x="798" y="58"/>
                </a:lnTo>
                <a:lnTo>
                  <a:pt x="785" y="117"/>
                </a:lnTo>
                <a:lnTo>
                  <a:pt x="810" y="132"/>
                </a:lnTo>
                <a:lnTo>
                  <a:pt x="857" y="92"/>
                </a:lnTo>
                <a:lnTo>
                  <a:pt x="902" y="127"/>
                </a:lnTo>
                <a:lnTo>
                  <a:pt x="944" y="165"/>
                </a:lnTo>
                <a:lnTo>
                  <a:pt x="912" y="219"/>
                </a:lnTo>
                <a:lnTo>
                  <a:pt x="932" y="242"/>
                </a:lnTo>
                <a:lnTo>
                  <a:pt x="987" y="217"/>
                </a:lnTo>
                <a:lnTo>
                  <a:pt x="1019" y="264"/>
                </a:lnTo>
                <a:lnTo>
                  <a:pt x="1046" y="314"/>
                </a:lnTo>
                <a:lnTo>
                  <a:pt x="999" y="356"/>
                </a:lnTo>
                <a:lnTo>
                  <a:pt x="1012" y="381"/>
                </a:lnTo>
                <a:lnTo>
                  <a:pt x="1071" y="376"/>
                </a:lnTo>
                <a:lnTo>
                  <a:pt x="1086" y="433"/>
                </a:lnTo>
                <a:lnTo>
                  <a:pt x="1096" y="490"/>
                </a:lnTo>
                <a:lnTo>
                  <a:pt x="1039" y="513"/>
                </a:lnTo>
                <a:lnTo>
                  <a:pt x="1039" y="538"/>
                </a:lnTo>
                <a:lnTo>
                  <a:pt x="1099" y="555"/>
                </a:lnTo>
                <a:lnTo>
                  <a:pt x="1094" y="612"/>
                </a:lnTo>
                <a:lnTo>
                  <a:pt x="1086" y="669"/>
                </a:lnTo>
                <a:lnTo>
                  <a:pt x="1024" y="672"/>
                </a:lnTo>
                <a:lnTo>
                  <a:pt x="1017" y="697"/>
                </a:lnTo>
                <a:lnTo>
                  <a:pt x="1066" y="732"/>
                </a:lnTo>
                <a:lnTo>
                  <a:pt x="1044" y="786"/>
                </a:lnTo>
                <a:lnTo>
                  <a:pt x="1017" y="836"/>
                </a:lnTo>
                <a:lnTo>
                  <a:pt x="959" y="819"/>
                </a:lnTo>
                <a:lnTo>
                  <a:pt x="944" y="841"/>
                </a:lnTo>
                <a:lnTo>
                  <a:pt x="979" y="888"/>
                </a:lnTo>
                <a:lnTo>
                  <a:pt x="942" y="933"/>
                </a:lnTo>
                <a:lnTo>
                  <a:pt x="900" y="970"/>
                </a:lnTo>
                <a:lnTo>
                  <a:pt x="850" y="935"/>
                </a:lnTo>
                <a:lnTo>
                  <a:pt x="830" y="950"/>
                </a:lnTo>
                <a:lnTo>
                  <a:pt x="848" y="1010"/>
                </a:lnTo>
                <a:lnTo>
                  <a:pt x="798" y="1037"/>
                </a:lnTo>
                <a:lnTo>
                  <a:pt x="746" y="1062"/>
                </a:lnTo>
                <a:lnTo>
                  <a:pt x="708" y="1012"/>
                </a:lnTo>
                <a:lnTo>
                  <a:pt x="686" y="1020"/>
                </a:lnTo>
                <a:lnTo>
                  <a:pt x="683" y="1080"/>
                </a:lnTo>
                <a:lnTo>
                  <a:pt x="626" y="1092"/>
                </a:lnTo>
                <a:lnTo>
                  <a:pt x="569" y="1097"/>
                </a:lnTo>
                <a:lnTo>
                  <a:pt x="552" y="1040"/>
                </a:lnTo>
                <a:lnTo>
                  <a:pt x="549" y="1040"/>
                </a:lnTo>
                <a:lnTo>
                  <a:pt x="527" y="1037"/>
                </a:lnTo>
                <a:lnTo>
                  <a:pt x="505" y="1095"/>
                </a:lnTo>
                <a:lnTo>
                  <a:pt x="447" y="1087"/>
                </a:lnTo>
                <a:lnTo>
                  <a:pt x="390" y="1075"/>
                </a:lnTo>
                <a:lnTo>
                  <a:pt x="393" y="1012"/>
                </a:lnTo>
                <a:lnTo>
                  <a:pt x="368" y="1005"/>
                </a:lnTo>
                <a:lnTo>
                  <a:pt x="331" y="1052"/>
                </a:lnTo>
                <a:lnTo>
                  <a:pt x="278" y="1025"/>
                </a:lnTo>
                <a:lnTo>
                  <a:pt x="231" y="995"/>
                </a:lnTo>
                <a:lnTo>
                  <a:pt x="251" y="938"/>
                </a:lnTo>
                <a:lnTo>
                  <a:pt x="231" y="920"/>
                </a:lnTo>
                <a:lnTo>
                  <a:pt x="179" y="953"/>
                </a:lnTo>
                <a:lnTo>
                  <a:pt x="139" y="913"/>
                </a:lnTo>
                <a:lnTo>
                  <a:pt x="102" y="868"/>
                </a:lnTo>
                <a:lnTo>
                  <a:pt x="142" y="821"/>
                </a:lnTo>
                <a:lnTo>
                  <a:pt x="127" y="796"/>
                </a:lnTo>
                <a:lnTo>
                  <a:pt x="67" y="811"/>
                </a:lnTo>
                <a:lnTo>
                  <a:pt x="42" y="759"/>
                </a:lnTo>
                <a:lnTo>
                  <a:pt x="25" y="707"/>
                </a:lnTo>
                <a:lnTo>
                  <a:pt x="75" y="674"/>
                </a:lnTo>
                <a:lnTo>
                  <a:pt x="70" y="647"/>
                </a:lnTo>
                <a:lnTo>
                  <a:pt x="7" y="639"/>
                </a:lnTo>
                <a:lnTo>
                  <a:pt x="0" y="547"/>
                </a:lnTo>
                <a:lnTo>
                  <a:pt x="2" y="525"/>
                </a:lnTo>
                <a:lnTo>
                  <a:pt x="60" y="513"/>
                </a:lnTo>
                <a:lnTo>
                  <a:pt x="65" y="483"/>
                </a:lnTo>
                <a:lnTo>
                  <a:pt x="7" y="458"/>
                </a:lnTo>
                <a:lnTo>
                  <a:pt x="20" y="401"/>
                </a:lnTo>
                <a:lnTo>
                  <a:pt x="37" y="349"/>
                </a:lnTo>
                <a:lnTo>
                  <a:pt x="99" y="356"/>
                </a:lnTo>
                <a:lnTo>
                  <a:pt x="112" y="329"/>
                </a:lnTo>
                <a:lnTo>
                  <a:pt x="67" y="286"/>
                </a:lnTo>
                <a:lnTo>
                  <a:pt x="97" y="237"/>
                </a:lnTo>
                <a:lnTo>
                  <a:pt x="132" y="192"/>
                </a:lnTo>
                <a:lnTo>
                  <a:pt x="186" y="219"/>
                </a:lnTo>
                <a:lnTo>
                  <a:pt x="209" y="197"/>
                </a:lnTo>
                <a:lnTo>
                  <a:pt x="181" y="142"/>
                </a:lnTo>
                <a:lnTo>
                  <a:pt x="224" y="107"/>
                </a:lnTo>
                <a:lnTo>
                  <a:pt x="271" y="75"/>
                </a:lnTo>
                <a:lnTo>
                  <a:pt x="313" y="117"/>
                </a:lnTo>
                <a:lnTo>
                  <a:pt x="343" y="105"/>
                </a:lnTo>
                <a:lnTo>
                  <a:pt x="333" y="43"/>
                </a:lnTo>
                <a:lnTo>
                  <a:pt x="385" y="25"/>
                </a:lnTo>
                <a:lnTo>
                  <a:pt x="440" y="10"/>
                </a:lnTo>
                <a:lnTo>
                  <a:pt x="467" y="65"/>
                </a:lnTo>
                <a:lnTo>
                  <a:pt x="500" y="60"/>
                </a:lnTo>
                <a:lnTo>
                  <a:pt x="510" y="0"/>
                </a:lnTo>
                <a:lnTo>
                  <a:pt x="5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2641" tIns="11320" rIns="22641" bIns="11320" numCol="1" anchor="t" anchorCtr="0" compatLnSpc="1">
            <a:prstTxWarp prst="textNoShape">
              <a:avLst/>
            </a:prstTxWarp>
          </a:bodyPr>
          <a:lstStyle/>
          <a:p>
            <a:pPr defTabSz="1207938"/>
            <a:endParaRPr lang="es-SV" sz="2400">
              <a:solidFill>
                <a:srgbClr val="000000"/>
              </a:solidFill>
            </a:endParaRPr>
          </a:p>
        </p:txBody>
      </p:sp>
      <p:sp>
        <p:nvSpPr>
          <p:cNvPr id="16" name="Freeform 15434"/>
          <p:cNvSpPr>
            <a:spLocks noEditPoints="1"/>
          </p:cNvSpPr>
          <p:nvPr/>
        </p:nvSpPr>
        <p:spPr bwMode="auto">
          <a:xfrm>
            <a:off x="5311808" y="4148682"/>
            <a:ext cx="396115" cy="406813"/>
          </a:xfrm>
          <a:custGeom>
            <a:avLst/>
            <a:gdLst>
              <a:gd name="T0" fmla="*/ 345 w 671"/>
              <a:gd name="T1" fmla="*/ 427 h 671"/>
              <a:gd name="T2" fmla="*/ 439 w 671"/>
              <a:gd name="T3" fmla="*/ 581 h 671"/>
              <a:gd name="T4" fmla="*/ 395 w 671"/>
              <a:gd name="T5" fmla="*/ 407 h 671"/>
              <a:gd name="T6" fmla="*/ 188 w 671"/>
              <a:gd name="T7" fmla="*/ 559 h 671"/>
              <a:gd name="T8" fmla="*/ 325 w 671"/>
              <a:gd name="T9" fmla="*/ 604 h 671"/>
              <a:gd name="T10" fmla="*/ 278 w 671"/>
              <a:gd name="T11" fmla="*/ 407 h 671"/>
              <a:gd name="T12" fmla="*/ 410 w 671"/>
              <a:gd name="T13" fmla="*/ 392 h 671"/>
              <a:gd name="T14" fmla="*/ 584 w 671"/>
              <a:gd name="T15" fmla="*/ 440 h 671"/>
              <a:gd name="T16" fmla="*/ 427 w 671"/>
              <a:gd name="T17" fmla="*/ 345 h 671"/>
              <a:gd name="T18" fmla="*/ 89 w 671"/>
              <a:gd name="T19" fmla="*/ 440 h 671"/>
              <a:gd name="T20" fmla="*/ 263 w 671"/>
              <a:gd name="T21" fmla="*/ 392 h 671"/>
              <a:gd name="T22" fmla="*/ 67 w 671"/>
              <a:gd name="T23" fmla="*/ 345 h 671"/>
              <a:gd name="T24" fmla="*/ 295 w 671"/>
              <a:gd name="T25" fmla="*/ 310 h 671"/>
              <a:gd name="T26" fmla="*/ 313 w 671"/>
              <a:gd name="T27" fmla="*/ 378 h 671"/>
              <a:gd name="T28" fmla="*/ 377 w 671"/>
              <a:gd name="T29" fmla="*/ 360 h 671"/>
              <a:gd name="T30" fmla="*/ 360 w 671"/>
              <a:gd name="T31" fmla="*/ 293 h 671"/>
              <a:gd name="T32" fmla="*/ 407 w 671"/>
              <a:gd name="T33" fmla="*/ 276 h 671"/>
              <a:gd name="T34" fmla="*/ 603 w 671"/>
              <a:gd name="T35" fmla="*/ 323 h 671"/>
              <a:gd name="T36" fmla="*/ 561 w 671"/>
              <a:gd name="T37" fmla="*/ 189 h 671"/>
              <a:gd name="T38" fmla="*/ 111 w 671"/>
              <a:gd name="T39" fmla="*/ 189 h 671"/>
              <a:gd name="T40" fmla="*/ 67 w 671"/>
              <a:gd name="T41" fmla="*/ 323 h 671"/>
              <a:gd name="T42" fmla="*/ 263 w 671"/>
              <a:gd name="T43" fmla="*/ 276 h 671"/>
              <a:gd name="T44" fmla="*/ 345 w 671"/>
              <a:gd name="T45" fmla="*/ 243 h 671"/>
              <a:gd name="T46" fmla="*/ 517 w 671"/>
              <a:gd name="T47" fmla="*/ 139 h 671"/>
              <a:gd name="T48" fmla="*/ 395 w 671"/>
              <a:gd name="T49" fmla="*/ 74 h 671"/>
              <a:gd name="T50" fmla="*/ 278 w 671"/>
              <a:gd name="T51" fmla="*/ 74 h 671"/>
              <a:gd name="T52" fmla="*/ 154 w 671"/>
              <a:gd name="T53" fmla="*/ 139 h 671"/>
              <a:gd name="T54" fmla="*/ 325 w 671"/>
              <a:gd name="T55" fmla="*/ 243 h 671"/>
              <a:gd name="T56" fmla="*/ 380 w 671"/>
              <a:gd name="T57" fmla="*/ 2 h 671"/>
              <a:gd name="T58" fmla="*/ 422 w 671"/>
              <a:gd name="T59" fmla="*/ 10 h 671"/>
              <a:gd name="T60" fmla="*/ 497 w 671"/>
              <a:gd name="T61" fmla="*/ 82 h 671"/>
              <a:gd name="T62" fmla="*/ 576 w 671"/>
              <a:gd name="T63" fmla="*/ 102 h 671"/>
              <a:gd name="T64" fmla="*/ 603 w 671"/>
              <a:gd name="T65" fmla="*/ 134 h 671"/>
              <a:gd name="T66" fmla="*/ 611 w 671"/>
              <a:gd name="T67" fmla="*/ 216 h 671"/>
              <a:gd name="T68" fmla="*/ 671 w 671"/>
              <a:gd name="T69" fmla="*/ 298 h 671"/>
              <a:gd name="T70" fmla="*/ 671 w 671"/>
              <a:gd name="T71" fmla="*/ 340 h 671"/>
              <a:gd name="T72" fmla="*/ 621 w 671"/>
              <a:gd name="T73" fmla="*/ 427 h 671"/>
              <a:gd name="T74" fmla="*/ 621 w 671"/>
              <a:gd name="T75" fmla="*/ 512 h 671"/>
              <a:gd name="T76" fmla="*/ 599 w 671"/>
              <a:gd name="T77" fmla="*/ 544 h 671"/>
              <a:gd name="T78" fmla="*/ 519 w 671"/>
              <a:gd name="T79" fmla="*/ 574 h 671"/>
              <a:gd name="T80" fmla="*/ 487 w 671"/>
              <a:gd name="T81" fmla="*/ 636 h 671"/>
              <a:gd name="T82" fmla="*/ 420 w 671"/>
              <a:gd name="T83" fmla="*/ 624 h 671"/>
              <a:gd name="T84" fmla="*/ 338 w 671"/>
              <a:gd name="T85" fmla="*/ 636 h 671"/>
              <a:gd name="T86" fmla="*/ 308 w 671"/>
              <a:gd name="T87" fmla="*/ 671 h 671"/>
              <a:gd name="T88" fmla="*/ 226 w 671"/>
              <a:gd name="T89" fmla="*/ 614 h 671"/>
              <a:gd name="T90" fmla="*/ 139 w 671"/>
              <a:gd name="T91" fmla="*/ 609 h 671"/>
              <a:gd name="T92" fmla="*/ 109 w 671"/>
              <a:gd name="T93" fmla="*/ 584 h 671"/>
              <a:gd name="T94" fmla="*/ 87 w 671"/>
              <a:gd name="T95" fmla="*/ 502 h 671"/>
              <a:gd name="T96" fmla="*/ 24 w 671"/>
              <a:gd name="T97" fmla="*/ 465 h 671"/>
              <a:gd name="T98" fmla="*/ 42 w 671"/>
              <a:gd name="T99" fmla="*/ 395 h 671"/>
              <a:gd name="T100" fmla="*/ 0 w 671"/>
              <a:gd name="T101" fmla="*/ 323 h 671"/>
              <a:gd name="T102" fmla="*/ 5 w 671"/>
              <a:gd name="T103" fmla="*/ 281 h 671"/>
              <a:gd name="T104" fmla="*/ 67 w 671"/>
              <a:gd name="T105" fmla="*/ 201 h 671"/>
              <a:gd name="T106" fmla="*/ 79 w 671"/>
              <a:gd name="T107" fmla="*/ 116 h 671"/>
              <a:gd name="T108" fmla="*/ 109 w 671"/>
              <a:gd name="T109" fmla="*/ 87 h 671"/>
              <a:gd name="T110" fmla="*/ 191 w 671"/>
              <a:gd name="T111" fmla="*/ 72 h 671"/>
              <a:gd name="T112" fmla="*/ 268 w 671"/>
              <a:gd name="T113" fmla="*/ 5 h 671"/>
              <a:gd name="T114" fmla="*/ 313 w 671"/>
              <a:gd name="T115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71" h="671">
                <a:moveTo>
                  <a:pt x="395" y="407"/>
                </a:moveTo>
                <a:lnTo>
                  <a:pt x="372" y="422"/>
                </a:lnTo>
                <a:lnTo>
                  <a:pt x="345" y="427"/>
                </a:lnTo>
                <a:lnTo>
                  <a:pt x="345" y="604"/>
                </a:lnTo>
                <a:lnTo>
                  <a:pt x="395" y="596"/>
                </a:lnTo>
                <a:lnTo>
                  <a:pt x="439" y="581"/>
                </a:lnTo>
                <a:lnTo>
                  <a:pt x="482" y="559"/>
                </a:lnTo>
                <a:lnTo>
                  <a:pt x="519" y="532"/>
                </a:lnTo>
                <a:lnTo>
                  <a:pt x="395" y="407"/>
                </a:lnTo>
                <a:close/>
                <a:moveTo>
                  <a:pt x="278" y="407"/>
                </a:moveTo>
                <a:lnTo>
                  <a:pt x="154" y="532"/>
                </a:lnTo>
                <a:lnTo>
                  <a:pt x="188" y="559"/>
                </a:lnTo>
                <a:lnTo>
                  <a:pt x="231" y="581"/>
                </a:lnTo>
                <a:lnTo>
                  <a:pt x="278" y="596"/>
                </a:lnTo>
                <a:lnTo>
                  <a:pt x="325" y="604"/>
                </a:lnTo>
                <a:lnTo>
                  <a:pt x="325" y="427"/>
                </a:lnTo>
                <a:lnTo>
                  <a:pt x="300" y="422"/>
                </a:lnTo>
                <a:lnTo>
                  <a:pt x="278" y="407"/>
                </a:lnTo>
                <a:close/>
                <a:moveTo>
                  <a:pt x="427" y="345"/>
                </a:moveTo>
                <a:lnTo>
                  <a:pt x="422" y="370"/>
                </a:lnTo>
                <a:lnTo>
                  <a:pt x="410" y="392"/>
                </a:lnTo>
                <a:lnTo>
                  <a:pt x="534" y="517"/>
                </a:lnTo>
                <a:lnTo>
                  <a:pt x="561" y="480"/>
                </a:lnTo>
                <a:lnTo>
                  <a:pt x="584" y="440"/>
                </a:lnTo>
                <a:lnTo>
                  <a:pt x="599" y="392"/>
                </a:lnTo>
                <a:lnTo>
                  <a:pt x="603" y="345"/>
                </a:lnTo>
                <a:lnTo>
                  <a:pt x="427" y="345"/>
                </a:lnTo>
                <a:close/>
                <a:moveTo>
                  <a:pt x="67" y="345"/>
                </a:moveTo>
                <a:lnTo>
                  <a:pt x="74" y="392"/>
                </a:lnTo>
                <a:lnTo>
                  <a:pt x="89" y="440"/>
                </a:lnTo>
                <a:lnTo>
                  <a:pt x="109" y="480"/>
                </a:lnTo>
                <a:lnTo>
                  <a:pt x="139" y="517"/>
                </a:lnTo>
                <a:lnTo>
                  <a:pt x="263" y="392"/>
                </a:lnTo>
                <a:lnTo>
                  <a:pt x="248" y="370"/>
                </a:lnTo>
                <a:lnTo>
                  <a:pt x="243" y="345"/>
                </a:lnTo>
                <a:lnTo>
                  <a:pt x="67" y="345"/>
                </a:lnTo>
                <a:close/>
                <a:moveTo>
                  <a:pt x="335" y="288"/>
                </a:moveTo>
                <a:lnTo>
                  <a:pt x="313" y="293"/>
                </a:lnTo>
                <a:lnTo>
                  <a:pt x="295" y="310"/>
                </a:lnTo>
                <a:lnTo>
                  <a:pt x="288" y="335"/>
                </a:lnTo>
                <a:lnTo>
                  <a:pt x="295" y="360"/>
                </a:lnTo>
                <a:lnTo>
                  <a:pt x="313" y="378"/>
                </a:lnTo>
                <a:lnTo>
                  <a:pt x="335" y="383"/>
                </a:lnTo>
                <a:lnTo>
                  <a:pt x="360" y="378"/>
                </a:lnTo>
                <a:lnTo>
                  <a:pt x="377" y="360"/>
                </a:lnTo>
                <a:lnTo>
                  <a:pt x="382" y="335"/>
                </a:lnTo>
                <a:lnTo>
                  <a:pt x="377" y="310"/>
                </a:lnTo>
                <a:lnTo>
                  <a:pt x="360" y="293"/>
                </a:lnTo>
                <a:lnTo>
                  <a:pt x="335" y="288"/>
                </a:lnTo>
                <a:close/>
                <a:moveTo>
                  <a:pt x="531" y="154"/>
                </a:moveTo>
                <a:lnTo>
                  <a:pt x="407" y="276"/>
                </a:lnTo>
                <a:lnTo>
                  <a:pt x="422" y="298"/>
                </a:lnTo>
                <a:lnTo>
                  <a:pt x="427" y="323"/>
                </a:lnTo>
                <a:lnTo>
                  <a:pt x="603" y="323"/>
                </a:lnTo>
                <a:lnTo>
                  <a:pt x="596" y="276"/>
                </a:lnTo>
                <a:lnTo>
                  <a:pt x="581" y="231"/>
                </a:lnTo>
                <a:lnTo>
                  <a:pt x="561" y="189"/>
                </a:lnTo>
                <a:lnTo>
                  <a:pt x="531" y="154"/>
                </a:lnTo>
                <a:close/>
                <a:moveTo>
                  <a:pt x="139" y="154"/>
                </a:moveTo>
                <a:lnTo>
                  <a:pt x="111" y="189"/>
                </a:lnTo>
                <a:lnTo>
                  <a:pt x="89" y="231"/>
                </a:lnTo>
                <a:lnTo>
                  <a:pt x="74" y="276"/>
                </a:lnTo>
                <a:lnTo>
                  <a:pt x="67" y="323"/>
                </a:lnTo>
                <a:lnTo>
                  <a:pt x="243" y="323"/>
                </a:lnTo>
                <a:lnTo>
                  <a:pt x="251" y="298"/>
                </a:lnTo>
                <a:lnTo>
                  <a:pt x="263" y="276"/>
                </a:lnTo>
                <a:lnTo>
                  <a:pt x="139" y="154"/>
                </a:lnTo>
                <a:close/>
                <a:moveTo>
                  <a:pt x="345" y="67"/>
                </a:moveTo>
                <a:lnTo>
                  <a:pt x="345" y="243"/>
                </a:lnTo>
                <a:lnTo>
                  <a:pt x="372" y="248"/>
                </a:lnTo>
                <a:lnTo>
                  <a:pt x="392" y="263"/>
                </a:lnTo>
                <a:lnTo>
                  <a:pt x="517" y="139"/>
                </a:lnTo>
                <a:lnTo>
                  <a:pt x="479" y="109"/>
                </a:lnTo>
                <a:lnTo>
                  <a:pt x="439" y="89"/>
                </a:lnTo>
                <a:lnTo>
                  <a:pt x="395" y="74"/>
                </a:lnTo>
                <a:lnTo>
                  <a:pt x="345" y="67"/>
                </a:lnTo>
                <a:close/>
                <a:moveTo>
                  <a:pt x="325" y="67"/>
                </a:moveTo>
                <a:lnTo>
                  <a:pt x="278" y="74"/>
                </a:lnTo>
                <a:lnTo>
                  <a:pt x="231" y="89"/>
                </a:lnTo>
                <a:lnTo>
                  <a:pt x="191" y="109"/>
                </a:lnTo>
                <a:lnTo>
                  <a:pt x="154" y="139"/>
                </a:lnTo>
                <a:lnTo>
                  <a:pt x="278" y="263"/>
                </a:lnTo>
                <a:lnTo>
                  <a:pt x="300" y="248"/>
                </a:lnTo>
                <a:lnTo>
                  <a:pt x="325" y="243"/>
                </a:lnTo>
                <a:lnTo>
                  <a:pt x="325" y="67"/>
                </a:lnTo>
                <a:close/>
                <a:moveTo>
                  <a:pt x="335" y="0"/>
                </a:moveTo>
                <a:lnTo>
                  <a:pt x="380" y="2"/>
                </a:lnTo>
                <a:lnTo>
                  <a:pt x="385" y="39"/>
                </a:lnTo>
                <a:lnTo>
                  <a:pt x="405" y="42"/>
                </a:lnTo>
                <a:lnTo>
                  <a:pt x="422" y="10"/>
                </a:lnTo>
                <a:lnTo>
                  <a:pt x="487" y="34"/>
                </a:lnTo>
                <a:lnTo>
                  <a:pt x="479" y="72"/>
                </a:lnTo>
                <a:lnTo>
                  <a:pt x="497" y="82"/>
                </a:lnTo>
                <a:lnTo>
                  <a:pt x="524" y="57"/>
                </a:lnTo>
                <a:lnTo>
                  <a:pt x="551" y="77"/>
                </a:lnTo>
                <a:lnTo>
                  <a:pt x="576" y="102"/>
                </a:lnTo>
                <a:lnTo>
                  <a:pt x="559" y="134"/>
                </a:lnTo>
                <a:lnTo>
                  <a:pt x="569" y="146"/>
                </a:lnTo>
                <a:lnTo>
                  <a:pt x="603" y="134"/>
                </a:lnTo>
                <a:lnTo>
                  <a:pt x="623" y="161"/>
                </a:lnTo>
                <a:lnTo>
                  <a:pt x="641" y="194"/>
                </a:lnTo>
                <a:lnTo>
                  <a:pt x="611" y="216"/>
                </a:lnTo>
                <a:lnTo>
                  <a:pt x="618" y="233"/>
                </a:lnTo>
                <a:lnTo>
                  <a:pt x="656" y="231"/>
                </a:lnTo>
                <a:lnTo>
                  <a:pt x="671" y="298"/>
                </a:lnTo>
                <a:lnTo>
                  <a:pt x="636" y="313"/>
                </a:lnTo>
                <a:lnTo>
                  <a:pt x="636" y="330"/>
                </a:lnTo>
                <a:lnTo>
                  <a:pt x="671" y="340"/>
                </a:lnTo>
                <a:lnTo>
                  <a:pt x="663" y="410"/>
                </a:lnTo>
                <a:lnTo>
                  <a:pt x="626" y="412"/>
                </a:lnTo>
                <a:lnTo>
                  <a:pt x="621" y="427"/>
                </a:lnTo>
                <a:lnTo>
                  <a:pt x="653" y="447"/>
                </a:lnTo>
                <a:lnTo>
                  <a:pt x="638" y="480"/>
                </a:lnTo>
                <a:lnTo>
                  <a:pt x="621" y="512"/>
                </a:lnTo>
                <a:lnTo>
                  <a:pt x="586" y="502"/>
                </a:lnTo>
                <a:lnTo>
                  <a:pt x="576" y="514"/>
                </a:lnTo>
                <a:lnTo>
                  <a:pt x="599" y="544"/>
                </a:lnTo>
                <a:lnTo>
                  <a:pt x="576" y="572"/>
                </a:lnTo>
                <a:lnTo>
                  <a:pt x="549" y="594"/>
                </a:lnTo>
                <a:lnTo>
                  <a:pt x="519" y="574"/>
                </a:lnTo>
                <a:lnTo>
                  <a:pt x="507" y="581"/>
                </a:lnTo>
                <a:lnTo>
                  <a:pt x="519" y="619"/>
                </a:lnTo>
                <a:lnTo>
                  <a:pt x="487" y="636"/>
                </a:lnTo>
                <a:lnTo>
                  <a:pt x="454" y="651"/>
                </a:lnTo>
                <a:lnTo>
                  <a:pt x="432" y="619"/>
                </a:lnTo>
                <a:lnTo>
                  <a:pt x="420" y="624"/>
                </a:lnTo>
                <a:lnTo>
                  <a:pt x="417" y="661"/>
                </a:lnTo>
                <a:lnTo>
                  <a:pt x="347" y="671"/>
                </a:lnTo>
                <a:lnTo>
                  <a:pt x="338" y="636"/>
                </a:lnTo>
                <a:lnTo>
                  <a:pt x="335" y="636"/>
                </a:lnTo>
                <a:lnTo>
                  <a:pt x="320" y="636"/>
                </a:lnTo>
                <a:lnTo>
                  <a:pt x="308" y="671"/>
                </a:lnTo>
                <a:lnTo>
                  <a:pt x="238" y="659"/>
                </a:lnTo>
                <a:lnTo>
                  <a:pt x="241" y="621"/>
                </a:lnTo>
                <a:lnTo>
                  <a:pt x="226" y="614"/>
                </a:lnTo>
                <a:lnTo>
                  <a:pt x="201" y="644"/>
                </a:lnTo>
                <a:lnTo>
                  <a:pt x="169" y="629"/>
                </a:lnTo>
                <a:lnTo>
                  <a:pt x="139" y="609"/>
                </a:lnTo>
                <a:lnTo>
                  <a:pt x="154" y="574"/>
                </a:lnTo>
                <a:lnTo>
                  <a:pt x="141" y="564"/>
                </a:lnTo>
                <a:lnTo>
                  <a:pt x="109" y="584"/>
                </a:lnTo>
                <a:lnTo>
                  <a:pt x="84" y="559"/>
                </a:lnTo>
                <a:lnTo>
                  <a:pt x="62" y="532"/>
                </a:lnTo>
                <a:lnTo>
                  <a:pt x="87" y="502"/>
                </a:lnTo>
                <a:lnTo>
                  <a:pt x="77" y="487"/>
                </a:lnTo>
                <a:lnTo>
                  <a:pt x="39" y="497"/>
                </a:lnTo>
                <a:lnTo>
                  <a:pt x="24" y="465"/>
                </a:lnTo>
                <a:lnTo>
                  <a:pt x="14" y="432"/>
                </a:lnTo>
                <a:lnTo>
                  <a:pt x="44" y="412"/>
                </a:lnTo>
                <a:lnTo>
                  <a:pt x="42" y="395"/>
                </a:lnTo>
                <a:lnTo>
                  <a:pt x="5" y="392"/>
                </a:lnTo>
                <a:lnTo>
                  <a:pt x="0" y="335"/>
                </a:lnTo>
                <a:lnTo>
                  <a:pt x="0" y="323"/>
                </a:lnTo>
                <a:lnTo>
                  <a:pt x="37" y="313"/>
                </a:lnTo>
                <a:lnTo>
                  <a:pt x="37" y="296"/>
                </a:lnTo>
                <a:lnTo>
                  <a:pt x="5" y="281"/>
                </a:lnTo>
                <a:lnTo>
                  <a:pt x="22" y="213"/>
                </a:lnTo>
                <a:lnTo>
                  <a:pt x="59" y="218"/>
                </a:lnTo>
                <a:lnTo>
                  <a:pt x="67" y="201"/>
                </a:lnTo>
                <a:lnTo>
                  <a:pt x="39" y="174"/>
                </a:lnTo>
                <a:lnTo>
                  <a:pt x="59" y="144"/>
                </a:lnTo>
                <a:lnTo>
                  <a:pt x="79" y="116"/>
                </a:lnTo>
                <a:lnTo>
                  <a:pt x="114" y="134"/>
                </a:lnTo>
                <a:lnTo>
                  <a:pt x="126" y="119"/>
                </a:lnTo>
                <a:lnTo>
                  <a:pt x="109" y="87"/>
                </a:lnTo>
                <a:lnTo>
                  <a:pt x="136" y="64"/>
                </a:lnTo>
                <a:lnTo>
                  <a:pt x="164" y="47"/>
                </a:lnTo>
                <a:lnTo>
                  <a:pt x="191" y="72"/>
                </a:lnTo>
                <a:lnTo>
                  <a:pt x="208" y="64"/>
                </a:lnTo>
                <a:lnTo>
                  <a:pt x="203" y="27"/>
                </a:lnTo>
                <a:lnTo>
                  <a:pt x="268" y="5"/>
                </a:lnTo>
                <a:lnTo>
                  <a:pt x="285" y="39"/>
                </a:lnTo>
                <a:lnTo>
                  <a:pt x="305" y="37"/>
                </a:lnTo>
                <a:lnTo>
                  <a:pt x="313" y="0"/>
                </a:lnTo>
                <a:lnTo>
                  <a:pt x="33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2641" tIns="11320" rIns="22641" bIns="11320" numCol="1" anchor="t" anchorCtr="0" compatLnSpc="1">
            <a:prstTxWarp prst="textNoShape">
              <a:avLst/>
            </a:prstTxWarp>
          </a:bodyPr>
          <a:lstStyle/>
          <a:p>
            <a:pPr defTabSz="1207938"/>
            <a:endParaRPr lang="es-SV" sz="2400">
              <a:solidFill>
                <a:srgbClr val="000000"/>
              </a:solidFill>
            </a:endParaRPr>
          </a:p>
        </p:txBody>
      </p:sp>
      <p:sp>
        <p:nvSpPr>
          <p:cNvPr id="17" name="Freeform 15439"/>
          <p:cNvSpPr>
            <a:spLocks noEditPoints="1"/>
          </p:cNvSpPr>
          <p:nvPr/>
        </p:nvSpPr>
        <p:spPr bwMode="auto">
          <a:xfrm>
            <a:off x="6093890" y="2514901"/>
            <a:ext cx="802916" cy="805728"/>
          </a:xfrm>
          <a:custGeom>
            <a:avLst/>
            <a:gdLst>
              <a:gd name="T0" fmla="*/ 713 w 1839"/>
              <a:gd name="T1" fmla="*/ 1275 h 1842"/>
              <a:gd name="T2" fmla="*/ 862 w 1839"/>
              <a:gd name="T3" fmla="*/ 1539 h 1842"/>
              <a:gd name="T4" fmla="*/ 1126 w 1839"/>
              <a:gd name="T5" fmla="*/ 1390 h 1842"/>
              <a:gd name="T6" fmla="*/ 977 w 1839"/>
              <a:gd name="T7" fmla="*/ 1124 h 1842"/>
              <a:gd name="T8" fmla="*/ 825 w 1839"/>
              <a:gd name="T9" fmla="*/ 890 h 1842"/>
              <a:gd name="T10" fmla="*/ 920 w 1839"/>
              <a:gd name="T11" fmla="*/ 1019 h 1842"/>
              <a:gd name="T12" fmla="*/ 1014 w 1839"/>
              <a:gd name="T13" fmla="*/ 890 h 1842"/>
              <a:gd name="T14" fmla="*/ 1275 w 1839"/>
              <a:gd name="T15" fmla="*/ 713 h 1842"/>
              <a:gd name="T16" fmla="*/ 1123 w 1839"/>
              <a:gd name="T17" fmla="*/ 977 h 1842"/>
              <a:gd name="T18" fmla="*/ 1387 w 1839"/>
              <a:gd name="T19" fmla="*/ 1126 h 1842"/>
              <a:gd name="T20" fmla="*/ 1538 w 1839"/>
              <a:gd name="T21" fmla="*/ 863 h 1842"/>
              <a:gd name="T22" fmla="*/ 509 w 1839"/>
              <a:gd name="T23" fmla="*/ 706 h 1842"/>
              <a:gd name="T24" fmla="*/ 293 w 1839"/>
              <a:gd name="T25" fmla="*/ 920 h 1842"/>
              <a:gd name="T26" fmla="*/ 509 w 1839"/>
              <a:gd name="T27" fmla="*/ 1134 h 1842"/>
              <a:gd name="T28" fmla="*/ 723 w 1839"/>
              <a:gd name="T29" fmla="*/ 920 h 1842"/>
              <a:gd name="T30" fmla="*/ 509 w 1839"/>
              <a:gd name="T31" fmla="*/ 706 h 1842"/>
              <a:gd name="T32" fmla="*/ 713 w 1839"/>
              <a:gd name="T33" fmla="*/ 452 h 1842"/>
              <a:gd name="T34" fmla="*/ 862 w 1839"/>
              <a:gd name="T35" fmla="*/ 716 h 1842"/>
              <a:gd name="T36" fmla="*/ 1126 w 1839"/>
              <a:gd name="T37" fmla="*/ 567 h 1842"/>
              <a:gd name="T38" fmla="*/ 977 w 1839"/>
              <a:gd name="T39" fmla="*/ 301 h 1842"/>
              <a:gd name="T40" fmla="*/ 1141 w 1839"/>
              <a:gd name="T41" fmla="*/ 102 h 1842"/>
              <a:gd name="T42" fmla="*/ 1317 w 1839"/>
              <a:gd name="T43" fmla="*/ 171 h 1842"/>
              <a:gd name="T44" fmla="*/ 1481 w 1839"/>
              <a:gd name="T45" fmla="*/ 191 h 1842"/>
              <a:gd name="T46" fmla="*/ 1511 w 1839"/>
              <a:gd name="T47" fmla="*/ 383 h 1842"/>
              <a:gd name="T48" fmla="*/ 1688 w 1839"/>
              <a:gd name="T49" fmla="*/ 400 h 1842"/>
              <a:gd name="T50" fmla="*/ 1640 w 1839"/>
              <a:gd name="T51" fmla="*/ 572 h 1842"/>
              <a:gd name="T52" fmla="*/ 1807 w 1839"/>
              <a:gd name="T53" fmla="*/ 671 h 1842"/>
              <a:gd name="T54" fmla="*/ 1762 w 1839"/>
              <a:gd name="T55" fmla="*/ 830 h 1842"/>
              <a:gd name="T56" fmla="*/ 1762 w 1839"/>
              <a:gd name="T57" fmla="*/ 1022 h 1842"/>
              <a:gd name="T58" fmla="*/ 1775 w 1839"/>
              <a:gd name="T59" fmla="*/ 1149 h 1842"/>
              <a:gd name="T60" fmla="*/ 1653 w 1839"/>
              <a:gd name="T61" fmla="*/ 1295 h 1842"/>
              <a:gd name="T62" fmla="*/ 1650 w 1839"/>
              <a:gd name="T63" fmla="*/ 1494 h 1842"/>
              <a:gd name="T64" fmla="*/ 1481 w 1839"/>
              <a:gd name="T65" fmla="*/ 1492 h 1842"/>
              <a:gd name="T66" fmla="*/ 1384 w 1839"/>
              <a:gd name="T67" fmla="*/ 1723 h 1842"/>
              <a:gd name="T68" fmla="*/ 1198 w 1839"/>
              <a:gd name="T69" fmla="*/ 1681 h 1842"/>
              <a:gd name="T70" fmla="*/ 1034 w 1839"/>
              <a:gd name="T71" fmla="*/ 1842 h 1842"/>
              <a:gd name="T72" fmla="*/ 877 w 1839"/>
              <a:gd name="T73" fmla="*/ 1733 h 1842"/>
              <a:gd name="T74" fmla="*/ 691 w 1839"/>
              <a:gd name="T75" fmla="*/ 1783 h 1842"/>
              <a:gd name="T76" fmla="*/ 547 w 1839"/>
              <a:gd name="T77" fmla="*/ 1663 h 1842"/>
              <a:gd name="T78" fmla="*/ 373 w 1839"/>
              <a:gd name="T79" fmla="*/ 1624 h 1842"/>
              <a:gd name="T80" fmla="*/ 286 w 1839"/>
              <a:gd name="T81" fmla="*/ 1459 h 1842"/>
              <a:gd name="T82" fmla="*/ 174 w 1839"/>
              <a:gd name="T83" fmla="*/ 1345 h 1842"/>
              <a:gd name="T84" fmla="*/ 99 w 1839"/>
              <a:gd name="T85" fmla="*/ 1174 h 1842"/>
              <a:gd name="T86" fmla="*/ 67 w 1839"/>
              <a:gd name="T87" fmla="*/ 1019 h 1842"/>
              <a:gd name="T88" fmla="*/ 67 w 1839"/>
              <a:gd name="T89" fmla="*/ 830 h 1842"/>
              <a:gd name="T90" fmla="*/ 124 w 1839"/>
              <a:gd name="T91" fmla="*/ 684 h 1842"/>
              <a:gd name="T92" fmla="*/ 137 w 1839"/>
              <a:gd name="T93" fmla="*/ 495 h 1842"/>
              <a:gd name="T94" fmla="*/ 283 w 1839"/>
              <a:gd name="T95" fmla="*/ 393 h 1842"/>
              <a:gd name="T96" fmla="*/ 370 w 1839"/>
              <a:gd name="T97" fmla="*/ 221 h 1842"/>
              <a:gd name="T98" fmla="*/ 462 w 1839"/>
              <a:gd name="T99" fmla="*/ 159 h 1842"/>
              <a:gd name="T100" fmla="*/ 654 w 1839"/>
              <a:gd name="T101" fmla="*/ 142 h 1842"/>
              <a:gd name="T102" fmla="*/ 795 w 1839"/>
              <a:gd name="T103" fmla="*/ 0 h 1842"/>
              <a:gd name="T104" fmla="*/ 915 w 1839"/>
              <a:gd name="T105" fmla="*/ 124 h 1842"/>
              <a:gd name="T106" fmla="*/ 1031 w 1839"/>
              <a:gd name="T10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39" h="1842">
                <a:moveTo>
                  <a:pt x="920" y="1116"/>
                </a:moveTo>
                <a:lnTo>
                  <a:pt x="862" y="1124"/>
                </a:lnTo>
                <a:lnTo>
                  <a:pt x="810" y="1146"/>
                </a:lnTo>
                <a:lnTo>
                  <a:pt x="768" y="1181"/>
                </a:lnTo>
                <a:lnTo>
                  <a:pt x="733" y="1223"/>
                </a:lnTo>
                <a:lnTo>
                  <a:pt x="713" y="1275"/>
                </a:lnTo>
                <a:lnTo>
                  <a:pt x="706" y="1333"/>
                </a:lnTo>
                <a:lnTo>
                  <a:pt x="713" y="1390"/>
                </a:lnTo>
                <a:lnTo>
                  <a:pt x="733" y="1440"/>
                </a:lnTo>
                <a:lnTo>
                  <a:pt x="768" y="1484"/>
                </a:lnTo>
                <a:lnTo>
                  <a:pt x="810" y="1517"/>
                </a:lnTo>
                <a:lnTo>
                  <a:pt x="862" y="1539"/>
                </a:lnTo>
                <a:lnTo>
                  <a:pt x="920" y="1546"/>
                </a:lnTo>
                <a:lnTo>
                  <a:pt x="977" y="1539"/>
                </a:lnTo>
                <a:lnTo>
                  <a:pt x="1029" y="1517"/>
                </a:lnTo>
                <a:lnTo>
                  <a:pt x="1071" y="1484"/>
                </a:lnTo>
                <a:lnTo>
                  <a:pt x="1106" y="1440"/>
                </a:lnTo>
                <a:lnTo>
                  <a:pt x="1126" y="1390"/>
                </a:lnTo>
                <a:lnTo>
                  <a:pt x="1133" y="1333"/>
                </a:lnTo>
                <a:lnTo>
                  <a:pt x="1126" y="1275"/>
                </a:lnTo>
                <a:lnTo>
                  <a:pt x="1106" y="1223"/>
                </a:lnTo>
                <a:lnTo>
                  <a:pt x="1071" y="1181"/>
                </a:lnTo>
                <a:lnTo>
                  <a:pt x="1029" y="1146"/>
                </a:lnTo>
                <a:lnTo>
                  <a:pt x="977" y="1124"/>
                </a:lnTo>
                <a:lnTo>
                  <a:pt x="920" y="1116"/>
                </a:lnTo>
                <a:close/>
                <a:moveTo>
                  <a:pt x="920" y="823"/>
                </a:moveTo>
                <a:lnTo>
                  <a:pt x="890" y="828"/>
                </a:lnTo>
                <a:lnTo>
                  <a:pt x="862" y="840"/>
                </a:lnTo>
                <a:lnTo>
                  <a:pt x="840" y="863"/>
                </a:lnTo>
                <a:lnTo>
                  <a:pt x="825" y="890"/>
                </a:lnTo>
                <a:lnTo>
                  <a:pt x="820" y="920"/>
                </a:lnTo>
                <a:lnTo>
                  <a:pt x="825" y="952"/>
                </a:lnTo>
                <a:lnTo>
                  <a:pt x="840" y="977"/>
                </a:lnTo>
                <a:lnTo>
                  <a:pt x="862" y="999"/>
                </a:lnTo>
                <a:lnTo>
                  <a:pt x="890" y="1014"/>
                </a:lnTo>
                <a:lnTo>
                  <a:pt x="920" y="1019"/>
                </a:lnTo>
                <a:lnTo>
                  <a:pt x="952" y="1014"/>
                </a:lnTo>
                <a:lnTo>
                  <a:pt x="977" y="999"/>
                </a:lnTo>
                <a:lnTo>
                  <a:pt x="999" y="977"/>
                </a:lnTo>
                <a:lnTo>
                  <a:pt x="1014" y="952"/>
                </a:lnTo>
                <a:lnTo>
                  <a:pt x="1019" y="920"/>
                </a:lnTo>
                <a:lnTo>
                  <a:pt x="1014" y="890"/>
                </a:lnTo>
                <a:lnTo>
                  <a:pt x="999" y="863"/>
                </a:lnTo>
                <a:lnTo>
                  <a:pt x="977" y="840"/>
                </a:lnTo>
                <a:lnTo>
                  <a:pt x="952" y="828"/>
                </a:lnTo>
                <a:lnTo>
                  <a:pt x="920" y="823"/>
                </a:lnTo>
                <a:close/>
                <a:moveTo>
                  <a:pt x="1332" y="706"/>
                </a:moveTo>
                <a:lnTo>
                  <a:pt x="1275" y="713"/>
                </a:lnTo>
                <a:lnTo>
                  <a:pt x="1223" y="736"/>
                </a:lnTo>
                <a:lnTo>
                  <a:pt x="1178" y="768"/>
                </a:lnTo>
                <a:lnTo>
                  <a:pt x="1146" y="813"/>
                </a:lnTo>
                <a:lnTo>
                  <a:pt x="1123" y="863"/>
                </a:lnTo>
                <a:lnTo>
                  <a:pt x="1116" y="920"/>
                </a:lnTo>
                <a:lnTo>
                  <a:pt x="1123" y="977"/>
                </a:lnTo>
                <a:lnTo>
                  <a:pt x="1146" y="1029"/>
                </a:lnTo>
                <a:lnTo>
                  <a:pt x="1178" y="1072"/>
                </a:lnTo>
                <a:lnTo>
                  <a:pt x="1223" y="1106"/>
                </a:lnTo>
                <a:lnTo>
                  <a:pt x="1275" y="1126"/>
                </a:lnTo>
                <a:lnTo>
                  <a:pt x="1332" y="1134"/>
                </a:lnTo>
                <a:lnTo>
                  <a:pt x="1387" y="1126"/>
                </a:lnTo>
                <a:lnTo>
                  <a:pt x="1439" y="1106"/>
                </a:lnTo>
                <a:lnTo>
                  <a:pt x="1484" y="1072"/>
                </a:lnTo>
                <a:lnTo>
                  <a:pt x="1516" y="1029"/>
                </a:lnTo>
                <a:lnTo>
                  <a:pt x="1538" y="977"/>
                </a:lnTo>
                <a:lnTo>
                  <a:pt x="1546" y="920"/>
                </a:lnTo>
                <a:lnTo>
                  <a:pt x="1538" y="863"/>
                </a:lnTo>
                <a:lnTo>
                  <a:pt x="1516" y="813"/>
                </a:lnTo>
                <a:lnTo>
                  <a:pt x="1484" y="768"/>
                </a:lnTo>
                <a:lnTo>
                  <a:pt x="1439" y="736"/>
                </a:lnTo>
                <a:lnTo>
                  <a:pt x="1387" y="713"/>
                </a:lnTo>
                <a:lnTo>
                  <a:pt x="1332" y="706"/>
                </a:lnTo>
                <a:close/>
                <a:moveTo>
                  <a:pt x="509" y="706"/>
                </a:moveTo>
                <a:lnTo>
                  <a:pt x="452" y="713"/>
                </a:lnTo>
                <a:lnTo>
                  <a:pt x="400" y="736"/>
                </a:lnTo>
                <a:lnTo>
                  <a:pt x="355" y="768"/>
                </a:lnTo>
                <a:lnTo>
                  <a:pt x="323" y="813"/>
                </a:lnTo>
                <a:lnTo>
                  <a:pt x="301" y="863"/>
                </a:lnTo>
                <a:lnTo>
                  <a:pt x="293" y="920"/>
                </a:lnTo>
                <a:lnTo>
                  <a:pt x="301" y="977"/>
                </a:lnTo>
                <a:lnTo>
                  <a:pt x="323" y="1029"/>
                </a:lnTo>
                <a:lnTo>
                  <a:pt x="355" y="1072"/>
                </a:lnTo>
                <a:lnTo>
                  <a:pt x="400" y="1106"/>
                </a:lnTo>
                <a:lnTo>
                  <a:pt x="452" y="1126"/>
                </a:lnTo>
                <a:lnTo>
                  <a:pt x="509" y="1134"/>
                </a:lnTo>
                <a:lnTo>
                  <a:pt x="564" y="1126"/>
                </a:lnTo>
                <a:lnTo>
                  <a:pt x="616" y="1106"/>
                </a:lnTo>
                <a:lnTo>
                  <a:pt x="661" y="1072"/>
                </a:lnTo>
                <a:lnTo>
                  <a:pt x="693" y="1029"/>
                </a:lnTo>
                <a:lnTo>
                  <a:pt x="716" y="977"/>
                </a:lnTo>
                <a:lnTo>
                  <a:pt x="723" y="920"/>
                </a:lnTo>
                <a:lnTo>
                  <a:pt x="716" y="863"/>
                </a:lnTo>
                <a:lnTo>
                  <a:pt x="693" y="813"/>
                </a:lnTo>
                <a:lnTo>
                  <a:pt x="661" y="768"/>
                </a:lnTo>
                <a:lnTo>
                  <a:pt x="616" y="736"/>
                </a:lnTo>
                <a:lnTo>
                  <a:pt x="564" y="713"/>
                </a:lnTo>
                <a:lnTo>
                  <a:pt x="509" y="706"/>
                </a:lnTo>
                <a:close/>
                <a:moveTo>
                  <a:pt x="920" y="293"/>
                </a:moveTo>
                <a:lnTo>
                  <a:pt x="862" y="301"/>
                </a:lnTo>
                <a:lnTo>
                  <a:pt x="810" y="323"/>
                </a:lnTo>
                <a:lnTo>
                  <a:pt x="768" y="358"/>
                </a:lnTo>
                <a:lnTo>
                  <a:pt x="733" y="400"/>
                </a:lnTo>
                <a:lnTo>
                  <a:pt x="713" y="452"/>
                </a:lnTo>
                <a:lnTo>
                  <a:pt x="706" y="510"/>
                </a:lnTo>
                <a:lnTo>
                  <a:pt x="713" y="567"/>
                </a:lnTo>
                <a:lnTo>
                  <a:pt x="733" y="617"/>
                </a:lnTo>
                <a:lnTo>
                  <a:pt x="768" y="661"/>
                </a:lnTo>
                <a:lnTo>
                  <a:pt x="810" y="694"/>
                </a:lnTo>
                <a:lnTo>
                  <a:pt x="862" y="716"/>
                </a:lnTo>
                <a:lnTo>
                  <a:pt x="920" y="723"/>
                </a:lnTo>
                <a:lnTo>
                  <a:pt x="977" y="716"/>
                </a:lnTo>
                <a:lnTo>
                  <a:pt x="1029" y="694"/>
                </a:lnTo>
                <a:lnTo>
                  <a:pt x="1071" y="661"/>
                </a:lnTo>
                <a:lnTo>
                  <a:pt x="1106" y="617"/>
                </a:lnTo>
                <a:lnTo>
                  <a:pt x="1126" y="567"/>
                </a:lnTo>
                <a:lnTo>
                  <a:pt x="1133" y="510"/>
                </a:lnTo>
                <a:lnTo>
                  <a:pt x="1126" y="452"/>
                </a:lnTo>
                <a:lnTo>
                  <a:pt x="1106" y="400"/>
                </a:lnTo>
                <a:lnTo>
                  <a:pt x="1071" y="358"/>
                </a:lnTo>
                <a:lnTo>
                  <a:pt x="1029" y="323"/>
                </a:lnTo>
                <a:lnTo>
                  <a:pt x="977" y="301"/>
                </a:lnTo>
                <a:lnTo>
                  <a:pt x="920" y="293"/>
                </a:lnTo>
                <a:close/>
                <a:moveTo>
                  <a:pt x="1031" y="0"/>
                </a:moveTo>
                <a:lnTo>
                  <a:pt x="1148" y="20"/>
                </a:lnTo>
                <a:lnTo>
                  <a:pt x="1143" y="27"/>
                </a:lnTo>
                <a:lnTo>
                  <a:pt x="1136" y="64"/>
                </a:lnTo>
                <a:lnTo>
                  <a:pt x="1141" y="102"/>
                </a:lnTo>
                <a:lnTo>
                  <a:pt x="1153" y="134"/>
                </a:lnTo>
                <a:lnTo>
                  <a:pt x="1178" y="161"/>
                </a:lnTo>
                <a:lnTo>
                  <a:pt x="1210" y="181"/>
                </a:lnTo>
                <a:lnTo>
                  <a:pt x="1248" y="191"/>
                </a:lnTo>
                <a:lnTo>
                  <a:pt x="1285" y="186"/>
                </a:lnTo>
                <a:lnTo>
                  <a:pt x="1317" y="171"/>
                </a:lnTo>
                <a:lnTo>
                  <a:pt x="1345" y="149"/>
                </a:lnTo>
                <a:lnTo>
                  <a:pt x="1364" y="114"/>
                </a:lnTo>
                <a:lnTo>
                  <a:pt x="1367" y="107"/>
                </a:lnTo>
                <a:lnTo>
                  <a:pt x="1429" y="144"/>
                </a:lnTo>
                <a:lnTo>
                  <a:pt x="1486" y="186"/>
                </a:lnTo>
                <a:lnTo>
                  <a:pt x="1481" y="191"/>
                </a:lnTo>
                <a:lnTo>
                  <a:pt x="1459" y="221"/>
                </a:lnTo>
                <a:lnTo>
                  <a:pt x="1447" y="256"/>
                </a:lnTo>
                <a:lnTo>
                  <a:pt x="1447" y="293"/>
                </a:lnTo>
                <a:lnTo>
                  <a:pt x="1459" y="328"/>
                </a:lnTo>
                <a:lnTo>
                  <a:pt x="1481" y="360"/>
                </a:lnTo>
                <a:lnTo>
                  <a:pt x="1511" y="383"/>
                </a:lnTo>
                <a:lnTo>
                  <a:pt x="1546" y="393"/>
                </a:lnTo>
                <a:lnTo>
                  <a:pt x="1583" y="393"/>
                </a:lnTo>
                <a:lnTo>
                  <a:pt x="1618" y="383"/>
                </a:lnTo>
                <a:lnTo>
                  <a:pt x="1648" y="360"/>
                </a:lnTo>
                <a:lnTo>
                  <a:pt x="1655" y="353"/>
                </a:lnTo>
                <a:lnTo>
                  <a:pt x="1688" y="400"/>
                </a:lnTo>
                <a:lnTo>
                  <a:pt x="1720" y="450"/>
                </a:lnTo>
                <a:lnTo>
                  <a:pt x="1712" y="452"/>
                </a:lnTo>
                <a:lnTo>
                  <a:pt x="1680" y="475"/>
                </a:lnTo>
                <a:lnTo>
                  <a:pt x="1658" y="502"/>
                </a:lnTo>
                <a:lnTo>
                  <a:pt x="1643" y="537"/>
                </a:lnTo>
                <a:lnTo>
                  <a:pt x="1640" y="572"/>
                </a:lnTo>
                <a:lnTo>
                  <a:pt x="1650" y="609"/>
                </a:lnTo>
                <a:lnTo>
                  <a:pt x="1670" y="641"/>
                </a:lnTo>
                <a:lnTo>
                  <a:pt x="1698" y="666"/>
                </a:lnTo>
                <a:lnTo>
                  <a:pt x="1732" y="679"/>
                </a:lnTo>
                <a:lnTo>
                  <a:pt x="1770" y="681"/>
                </a:lnTo>
                <a:lnTo>
                  <a:pt x="1807" y="671"/>
                </a:lnTo>
                <a:lnTo>
                  <a:pt x="1812" y="669"/>
                </a:lnTo>
                <a:lnTo>
                  <a:pt x="1829" y="738"/>
                </a:lnTo>
                <a:lnTo>
                  <a:pt x="1839" y="808"/>
                </a:lnTo>
                <a:lnTo>
                  <a:pt x="1834" y="808"/>
                </a:lnTo>
                <a:lnTo>
                  <a:pt x="1797" y="813"/>
                </a:lnTo>
                <a:lnTo>
                  <a:pt x="1762" y="830"/>
                </a:lnTo>
                <a:lnTo>
                  <a:pt x="1737" y="855"/>
                </a:lnTo>
                <a:lnTo>
                  <a:pt x="1720" y="888"/>
                </a:lnTo>
                <a:lnTo>
                  <a:pt x="1715" y="925"/>
                </a:lnTo>
                <a:lnTo>
                  <a:pt x="1720" y="965"/>
                </a:lnTo>
                <a:lnTo>
                  <a:pt x="1737" y="997"/>
                </a:lnTo>
                <a:lnTo>
                  <a:pt x="1762" y="1022"/>
                </a:lnTo>
                <a:lnTo>
                  <a:pt x="1797" y="1039"/>
                </a:lnTo>
                <a:lnTo>
                  <a:pt x="1834" y="1044"/>
                </a:lnTo>
                <a:lnTo>
                  <a:pt x="1839" y="1044"/>
                </a:lnTo>
                <a:lnTo>
                  <a:pt x="1817" y="1159"/>
                </a:lnTo>
                <a:lnTo>
                  <a:pt x="1812" y="1156"/>
                </a:lnTo>
                <a:lnTo>
                  <a:pt x="1775" y="1149"/>
                </a:lnTo>
                <a:lnTo>
                  <a:pt x="1737" y="1151"/>
                </a:lnTo>
                <a:lnTo>
                  <a:pt x="1705" y="1166"/>
                </a:lnTo>
                <a:lnTo>
                  <a:pt x="1678" y="1191"/>
                </a:lnTo>
                <a:lnTo>
                  <a:pt x="1658" y="1223"/>
                </a:lnTo>
                <a:lnTo>
                  <a:pt x="1650" y="1261"/>
                </a:lnTo>
                <a:lnTo>
                  <a:pt x="1653" y="1295"/>
                </a:lnTo>
                <a:lnTo>
                  <a:pt x="1668" y="1330"/>
                </a:lnTo>
                <a:lnTo>
                  <a:pt x="1693" y="1358"/>
                </a:lnTo>
                <a:lnTo>
                  <a:pt x="1725" y="1377"/>
                </a:lnTo>
                <a:lnTo>
                  <a:pt x="1727" y="1377"/>
                </a:lnTo>
                <a:lnTo>
                  <a:pt x="1690" y="1437"/>
                </a:lnTo>
                <a:lnTo>
                  <a:pt x="1650" y="1494"/>
                </a:lnTo>
                <a:lnTo>
                  <a:pt x="1648" y="1492"/>
                </a:lnTo>
                <a:lnTo>
                  <a:pt x="1618" y="1469"/>
                </a:lnTo>
                <a:lnTo>
                  <a:pt x="1583" y="1459"/>
                </a:lnTo>
                <a:lnTo>
                  <a:pt x="1546" y="1459"/>
                </a:lnTo>
                <a:lnTo>
                  <a:pt x="1511" y="1469"/>
                </a:lnTo>
                <a:lnTo>
                  <a:pt x="1481" y="1492"/>
                </a:lnTo>
                <a:lnTo>
                  <a:pt x="1459" y="1524"/>
                </a:lnTo>
                <a:lnTo>
                  <a:pt x="1447" y="1559"/>
                </a:lnTo>
                <a:lnTo>
                  <a:pt x="1447" y="1594"/>
                </a:lnTo>
                <a:lnTo>
                  <a:pt x="1456" y="1629"/>
                </a:lnTo>
                <a:lnTo>
                  <a:pt x="1479" y="1661"/>
                </a:lnTo>
                <a:lnTo>
                  <a:pt x="1384" y="1723"/>
                </a:lnTo>
                <a:lnTo>
                  <a:pt x="1364" y="1691"/>
                </a:lnTo>
                <a:lnTo>
                  <a:pt x="1337" y="1668"/>
                </a:lnTo>
                <a:lnTo>
                  <a:pt x="1302" y="1656"/>
                </a:lnTo>
                <a:lnTo>
                  <a:pt x="1268" y="1653"/>
                </a:lnTo>
                <a:lnTo>
                  <a:pt x="1230" y="1661"/>
                </a:lnTo>
                <a:lnTo>
                  <a:pt x="1198" y="1681"/>
                </a:lnTo>
                <a:lnTo>
                  <a:pt x="1176" y="1711"/>
                </a:lnTo>
                <a:lnTo>
                  <a:pt x="1161" y="1743"/>
                </a:lnTo>
                <a:lnTo>
                  <a:pt x="1158" y="1778"/>
                </a:lnTo>
                <a:lnTo>
                  <a:pt x="1166" y="1815"/>
                </a:lnTo>
                <a:lnTo>
                  <a:pt x="1101" y="1830"/>
                </a:lnTo>
                <a:lnTo>
                  <a:pt x="1034" y="1842"/>
                </a:lnTo>
                <a:lnTo>
                  <a:pt x="1026" y="1805"/>
                </a:lnTo>
                <a:lnTo>
                  <a:pt x="1009" y="1773"/>
                </a:lnTo>
                <a:lnTo>
                  <a:pt x="982" y="1748"/>
                </a:lnTo>
                <a:lnTo>
                  <a:pt x="952" y="1733"/>
                </a:lnTo>
                <a:lnTo>
                  <a:pt x="915" y="1728"/>
                </a:lnTo>
                <a:lnTo>
                  <a:pt x="877" y="1733"/>
                </a:lnTo>
                <a:lnTo>
                  <a:pt x="845" y="1748"/>
                </a:lnTo>
                <a:lnTo>
                  <a:pt x="820" y="1773"/>
                </a:lnTo>
                <a:lnTo>
                  <a:pt x="803" y="1805"/>
                </a:lnTo>
                <a:lnTo>
                  <a:pt x="795" y="1840"/>
                </a:lnTo>
                <a:lnTo>
                  <a:pt x="686" y="1818"/>
                </a:lnTo>
                <a:lnTo>
                  <a:pt x="691" y="1783"/>
                </a:lnTo>
                <a:lnTo>
                  <a:pt x="688" y="1748"/>
                </a:lnTo>
                <a:lnTo>
                  <a:pt x="674" y="1716"/>
                </a:lnTo>
                <a:lnTo>
                  <a:pt x="649" y="1688"/>
                </a:lnTo>
                <a:lnTo>
                  <a:pt x="616" y="1671"/>
                </a:lnTo>
                <a:lnTo>
                  <a:pt x="582" y="1661"/>
                </a:lnTo>
                <a:lnTo>
                  <a:pt x="547" y="1663"/>
                </a:lnTo>
                <a:lnTo>
                  <a:pt x="514" y="1678"/>
                </a:lnTo>
                <a:lnTo>
                  <a:pt x="487" y="1701"/>
                </a:lnTo>
                <a:lnTo>
                  <a:pt x="465" y="1731"/>
                </a:lnTo>
                <a:lnTo>
                  <a:pt x="408" y="1696"/>
                </a:lnTo>
                <a:lnTo>
                  <a:pt x="353" y="1656"/>
                </a:lnTo>
                <a:lnTo>
                  <a:pt x="373" y="1624"/>
                </a:lnTo>
                <a:lnTo>
                  <a:pt x="383" y="1591"/>
                </a:lnTo>
                <a:lnTo>
                  <a:pt x="380" y="1556"/>
                </a:lnTo>
                <a:lnTo>
                  <a:pt x="370" y="1522"/>
                </a:lnTo>
                <a:lnTo>
                  <a:pt x="348" y="1492"/>
                </a:lnTo>
                <a:lnTo>
                  <a:pt x="318" y="1469"/>
                </a:lnTo>
                <a:lnTo>
                  <a:pt x="286" y="1459"/>
                </a:lnTo>
                <a:lnTo>
                  <a:pt x="249" y="1459"/>
                </a:lnTo>
                <a:lnTo>
                  <a:pt x="216" y="1467"/>
                </a:lnTo>
                <a:lnTo>
                  <a:pt x="186" y="1487"/>
                </a:lnTo>
                <a:lnTo>
                  <a:pt x="122" y="1395"/>
                </a:lnTo>
                <a:lnTo>
                  <a:pt x="152" y="1375"/>
                </a:lnTo>
                <a:lnTo>
                  <a:pt x="174" y="1345"/>
                </a:lnTo>
                <a:lnTo>
                  <a:pt x="186" y="1313"/>
                </a:lnTo>
                <a:lnTo>
                  <a:pt x="186" y="1278"/>
                </a:lnTo>
                <a:lnTo>
                  <a:pt x="179" y="1243"/>
                </a:lnTo>
                <a:lnTo>
                  <a:pt x="159" y="1211"/>
                </a:lnTo>
                <a:lnTo>
                  <a:pt x="132" y="1188"/>
                </a:lnTo>
                <a:lnTo>
                  <a:pt x="99" y="1174"/>
                </a:lnTo>
                <a:lnTo>
                  <a:pt x="65" y="1171"/>
                </a:lnTo>
                <a:lnTo>
                  <a:pt x="27" y="1178"/>
                </a:lnTo>
                <a:lnTo>
                  <a:pt x="12" y="1111"/>
                </a:lnTo>
                <a:lnTo>
                  <a:pt x="0" y="1044"/>
                </a:lnTo>
                <a:lnTo>
                  <a:pt x="37" y="1037"/>
                </a:lnTo>
                <a:lnTo>
                  <a:pt x="67" y="1019"/>
                </a:lnTo>
                <a:lnTo>
                  <a:pt x="92" y="994"/>
                </a:lnTo>
                <a:lnTo>
                  <a:pt x="107" y="962"/>
                </a:lnTo>
                <a:lnTo>
                  <a:pt x="114" y="925"/>
                </a:lnTo>
                <a:lnTo>
                  <a:pt x="107" y="890"/>
                </a:lnTo>
                <a:lnTo>
                  <a:pt x="92" y="858"/>
                </a:lnTo>
                <a:lnTo>
                  <a:pt x="67" y="830"/>
                </a:lnTo>
                <a:lnTo>
                  <a:pt x="35" y="813"/>
                </a:lnTo>
                <a:lnTo>
                  <a:pt x="0" y="808"/>
                </a:lnTo>
                <a:lnTo>
                  <a:pt x="20" y="696"/>
                </a:lnTo>
                <a:lnTo>
                  <a:pt x="55" y="704"/>
                </a:lnTo>
                <a:lnTo>
                  <a:pt x="92" y="699"/>
                </a:lnTo>
                <a:lnTo>
                  <a:pt x="124" y="684"/>
                </a:lnTo>
                <a:lnTo>
                  <a:pt x="152" y="661"/>
                </a:lnTo>
                <a:lnTo>
                  <a:pt x="171" y="629"/>
                </a:lnTo>
                <a:lnTo>
                  <a:pt x="179" y="592"/>
                </a:lnTo>
                <a:lnTo>
                  <a:pt x="176" y="557"/>
                </a:lnTo>
                <a:lnTo>
                  <a:pt x="162" y="522"/>
                </a:lnTo>
                <a:lnTo>
                  <a:pt x="137" y="495"/>
                </a:lnTo>
                <a:lnTo>
                  <a:pt x="104" y="475"/>
                </a:lnTo>
                <a:lnTo>
                  <a:pt x="142" y="415"/>
                </a:lnTo>
                <a:lnTo>
                  <a:pt x="179" y="360"/>
                </a:lnTo>
                <a:lnTo>
                  <a:pt x="211" y="383"/>
                </a:lnTo>
                <a:lnTo>
                  <a:pt x="246" y="393"/>
                </a:lnTo>
                <a:lnTo>
                  <a:pt x="283" y="393"/>
                </a:lnTo>
                <a:lnTo>
                  <a:pt x="318" y="383"/>
                </a:lnTo>
                <a:lnTo>
                  <a:pt x="348" y="360"/>
                </a:lnTo>
                <a:lnTo>
                  <a:pt x="370" y="328"/>
                </a:lnTo>
                <a:lnTo>
                  <a:pt x="380" y="293"/>
                </a:lnTo>
                <a:lnTo>
                  <a:pt x="380" y="256"/>
                </a:lnTo>
                <a:lnTo>
                  <a:pt x="370" y="221"/>
                </a:lnTo>
                <a:lnTo>
                  <a:pt x="348" y="191"/>
                </a:lnTo>
                <a:lnTo>
                  <a:pt x="348" y="191"/>
                </a:lnTo>
                <a:lnTo>
                  <a:pt x="393" y="156"/>
                </a:lnTo>
                <a:lnTo>
                  <a:pt x="440" y="124"/>
                </a:lnTo>
                <a:lnTo>
                  <a:pt x="442" y="127"/>
                </a:lnTo>
                <a:lnTo>
                  <a:pt x="462" y="159"/>
                </a:lnTo>
                <a:lnTo>
                  <a:pt x="490" y="184"/>
                </a:lnTo>
                <a:lnTo>
                  <a:pt x="524" y="196"/>
                </a:lnTo>
                <a:lnTo>
                  <a:pt x="562" y="199"/>
                </a:lnTo>
                <a:lnTo>
                  <a:pt x="599" y="189"/>
                </a:lnTo>
                <a:lnTo>
                  <a:pt x="631" y="169"/>
                </a:lnTo>
                <a:lnTo>
                  <a:pt x="654" y="142"/>
                </a:lnTo>
                <a:lnTo>
                  <a:pt x="666" y="107"/>
                </a:lnTo>
                <a:lnTo>
                  <a:pt x="669" y="69"/>
                </a:lnTo>
                <a:lnTo>
                  <a:pt x="661" y="35"/>
                </a:lnTo>
                <a:lnTo>
                  <a:pt x="659" y="30"/>
                </a:lnTo>
                <a:lnTo>
                  <a:pt x="726" y="12"/>
                </a:lnTo>
                <a:lnTo>
                  <a:pt x="795" y="0"/>
                </a:lnTo>
                <a:lnTo>
                  <a:pt x="795" y="5"/>
                </a:lnTo>
                <a:lnTo>
                  <a:pt x="800" y="45"/>
                </a:lnTo>
                <a:lnTo>
                  <a:pt x="818" y="77"/>
                </a:lnTo>
                <a:lnTo>
                  <a:pt x="843" y="102"/>
                </a:lnTo>
                <a:lnTo>
                  <a:pt x="877" y="119"/>
                </a:lnTo>
                <a:lnTo>
                  <a:pt x="915" y="124"/>
                </a:lnTo>
                <a:lnTo>
                  <a:pt x="952" y="119"/>
                </a:lnTo>
                <a:lnTo>
                  <a:pt x="984" y="102"/>
                </a:lnTo>
                <a:lnTo>
                  <a:pt x="1009" y="77"/>
                </a:lnTo>
                <a:lnTo>
                  <a:pt x="1026" y="45"/>
                </a:lnTo>
                <a:lnTo>
                  <a:pt x="1034" y="5"/>
                </a:lnTo>
                <a:lnTo>
                  <a:pt x="10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2641" tIns="11320" rIns="22641" bIns="11320" numCol="1" anchor="t" anchorCtr="0" compatLnSpc="1">
            <a:prstTxWarp prst="textNoShape">
              <a:avLst/>
            </a:prstTxWarp>
          </a:bodyPr>
          <a:lstStyle/>
          <a:p>
            <a:pPr defTabSz="1207938"/>
            <a:endParaRPr lang="es-SV" sz="2400">
              <a:solidFill>
                <a:srgbClr val="000000"/>
              </a:solidFill>
            </a:endParaRPr>
          </a:p>
        </p:txBody>
      </p:sp>
      <p:sp>
        <p:nvSpPr>
          <p:cNvPr id="18" name="Freeform 15440"/>
          <p:cNvSpPr>
            <a:spLocks noEditPoints="1"/>
          </p:cNvSpPr>
          <p:nvPr/>
        </p:nvSpPr>
        <p:spPr bwMode="auto">
          <a:xfrm>
            <a:off x="7151808" y="3955568"/>
            <a:ext cx="550009" cy="562625"/>
          </a:xfrm>
          <a:custGeom>
            <a:avLst/>
            <a:gdLst>
              <a:gd name="T0" fmla="*/ 435 w 1051"/>
              <a:gd name="T1" fmla="*/ 681 h 1052"/>
              <a:gd name="T2" fmla="*/ 495 w 1051"/>
              <a:gd name="T3" fmla="*/ 803 h 1052"/>
              <a:gd name="T4" fmla="*/ 619 w 1051"/>
              <a:gd name="T5" fmla="*/ 743 h 1052"/>
              <a:gd name="T6" fmla="*/ 557 w 1051"/>
              <a:gd name="T7" fmla="*/ 619 h 1052"/>
              <a:gd name="T8" fmla="*/ 482 w 1051"/>
              <a:gd name="T9" fmla="*/ 527 h 1052"/>
              <a:gd name="T10" fmla="*/ 564 w 1051"/>
              <a:gd name="T11" fmla="*/ 549 h 1052"/>
              <a:gd name="T12" fmla="*/ 711 w 1051"/>
              <a:gd name="T13" fmla="*/ 430 h 1052"/>
              <a:gd name="T14" fmla="*/ 614 w 1051"/>
              <a:gd name="T15" fmla="*/ 527 h 1052"/>
              <a:gd name="T16" fmla="*/ 711 w 1051"/>
              <a:gd name="T17" fmla="*/ 624 h 1052"/>
              <a:gd name="T18" fmla="*/ 808 w 1051"/>
              <a:gd name="T19" fmla="*/ 527 h 1052"/>
              <a:gd name="T20" fmla="*/ 711 w 1051"/>
              <a:gd name="T21" fmla="*/ 430 h 1052"/>
              <a:gd name="T22" fmla="*/ 249 w 1051"/>
              <a:gd name="T23" fmla="*/ 495 h 1052"/>
              <a:gd name="T24" fmla="*/ 308 w 1051"/>
              <a:gd name="T25" fmla="*/ 619 h 1052"/>
              <a:gd name="T26" fmla="*/ 433 w 1051"/>
              <a:gd name="T27" fmla="*/ 557 h 1052"/>
              <a:gd name="T28" fmla="*/ 370 w 1051"/>
              <a:gd name="T29" fmla="*/ 435 h 1052"/>
              <a:gd name="T30" fmla="*/ 448 w 1051"/>
              <a:gd name="T31" fmla="*/ 283 h 1052"/>
              <a:gd name="T32" fmla="*/ 470 w 1051"/>
              <a:gd name="T33" fmla="*/ 418 h 1052"/>
              <a:gd name="T34" fmla="*/ 604 w 1051"/>
              <a:gd name="T35" fmla="*/ 398 h 1052"/>
              <a:gd name="T36" fmla="*/ 584 w 1051"/>
              <a:gd name="T37" fmla="*/ 261 h 1052"/>
              <a:gd name="T38" fmla="*/ 654 w 1051"/>
              <a:gd name="T39" fmla="*/ 17 h 1052"/>
              <a:gd name="T40" fmla="*/ 718 w 1051"/>
              <a:gd name="T41" fmla="*/ 109 h 1052"/>
              <a:gd name="T42" fmla="*/ 850 w 1051"/>
              <a:gd name="T43" fmla="*/ 107 h 1052"/>
              <a:gd name="T44" fmla="*/ 845 w 1051"/>
              <a:gd name="T45" fmla="*/ 206 h 1052"/>
              <a:gd name="T46" fmla="*/ 945 w 1051"/>
              <a:gd name="T47" fmla="*/ 204 h 1052"/>
              <a:gd name="T48" fmla="*/ 937 w 1051"/>
              <a:gd name="T49" fmla="*/ 323 h 1052"/>
              <a:gd name="T50" fmla="*/ 1032 w 1051"/>
              <a:gd name="T51" fmla="*/ 385 h 1052"/>
              <a:gd name="T52" fmla="*/ 999 w 1051"/>
              <a:gd name="T53" fmla="*/ 482 h 1052"/>
              <a:gd name="T54" fmla="*/ 1022 w 1051"/>
              <a:gd name="T55" fmla="*/ 592 h 1052"/>
              <a:gd name="T56" fmla="*/ 1009 w 1051"/>
              <a:gd name="T57" fmla="*/ 656 h 1052"/>
              <a:gd name="T58" fmla="*/ 947 w 1051"/>
              <a:gd name="T59" fmla="*/ 751 h 1052"/>
              <a:gd name="T60" fmla="*/ 942 w 1051"/>
              <a:gd name="T61" fmla="*/ 853 h 1052"/>
              <a:gd name="T62" fmla="*/ 830 w 1051"/>
              <a:gd name="T63" fmla="*/ 875 h 1052"/>
              <a:gd name="T64" fmla="*/ 776 w 1051"/>
              <a:gd name="T65" fmla="*/ 962 h 1052"/>
              <a:gd name="T66" fmla="*/ 666 w 1051"/>
              <a:gd name="T67" fmla="*/ 985 h 1052"/>
              <a:gd name="T68" fmla="*/ 569 w 1051"/>
              <a:gd name="T69" fmla="*/ 1004 h 1052"/>
              <a:gd name="T70" fmla="*/ 462 w 1051"/>
              <a:gd name="T71" fmla="*/ 1024 h 1052"/>
              <a:gd name="T72" fmla="*/ 375 w 1051"/>
              <a:gd name="T73" fmla="*/ 967 h 1052"/>
              <a:gd name="T74" fmla="*/ 266 w 1051"/>
              <a:gd name="T75" fmla="*/ 987 h 1052"/>
              <a:gd name="T76" fmla="*/ 199 w 1051"/>
              <a:gd name="T77" fmla="*/ 853 h 1052"/>
              <a:gd name="T78" fmla="*/ 72 w 1051"/>
              <a:gd name="T79" fmla="*/ 798 h 1052"/>
              <a:gd name="T80" fmla="*/ 90 w 1051"/>
              <a:gd name="T81" fmla="*/ 689 h 1052"/>
              <a:gd name="T82" fmla="*/ 27 w 1051"/>
              <a:gd name="T83" fmla="*/ 592 h 1052"/>
              <a:gd name="T84" fmla="*/ 47 w 1051"/>
              <a:gd name="T85" fmla="*/ 482 h 1052"/>
              <a:gd name="T86" fmla="*/ 62 w 1051"/>
              <a:gd name="T87" fmla="*/ 398 h 1052"/>
              <a:gd name="T88" fmla="*/ 85 w 1051"/>
              <a:gd name="T89" fmla="*/ 286 h 1052"/>
              <a:gd name="T90" fmla="*/ 177 w 1051"/>
              <a:gd name="T91" fmla="*/ 221 h 1052"/>
              <a:gd name="T92" fmla="*/ 199 w 1051"/>
              <a:gd name="T93" fmla="*/ 109 h 1052"/>
              <a:gd name="T94" fmla="*/ 291 w 1051"/>
              <a:gd name="T95" fmla="*/ 109 h 1052"/>
              <a:gd name="T96" fmla="*/ 383 w 1051"/>
              <a:gd name="T97" fmla="*/ 47 h 1052"/>
              <a:gd name="T98" fmla="*/ 460 w 1051"/>
              <a:gd name="T99" fmla="*/ 30 h 1052"/>
              <a:gd name="T100" fmla="*/ 572 w 1051"/>
              <a:gd name="T101" fmla="*/ 52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51" h="1052">
                <a:moveTo>
                  <a:pt x="527" y="614"/>
                </a:moveTo>
                <a:lnTo>
                  <a:pt x="495" y="619"/>
                </a:lnTo>
                <a:lnTo>
                  <a:pt x="470" y="634"/>
                </a:lnTo>
                <a:lnTo>
                  <a:pt x="448" y="654"/>
                </a:lnTo>
                <a:lnTo>
                  <a:pt x="435" y="681"/>
                </a:lnTo>
                <a:lnTo>
                  <a:pt x="430" y="711"/>
                </a:lnTo>
                <a:lnTo>
                  <a:pt x="435" y="743"/>
                </a:lnTo>
                <a:lnTo>
                  <a:pt x="448" y="768"/>
                </a:lnTo>
                <a:lnTo>
                  <a:pt x="470" y="791"/>
                </a:lnTo>
                <a:lnTo>
                  <a:pt x="495" y="803"/>
                </a:lnTo>
                <a:lnTo>
                  <a:pt x="527" y="808"/>
                </a:lnTo>
                <a:lnTo>
                  <a:pt x="557" y="803"/>
                </a:lnTo>
                <a:lnTo>
                  <a:pt x="584" y="791"/>
                </a:lnTo>
                <a:lnTo>
                  <a:pt x="604" y="768"/>
                </a:lnTo>
                <a:lnTo>
                  <a:pt x="619" y="743"/>
                </a:lnTo>
                <a:lnTo>
                  <a:pt x="624" y="711"/>
                </a:lnTo>
                <a:lnTo>
                  <a:pt x="619" y="681"/>
                </a:lnTo>
                <a:lnTo>
                  <a:pt x="604" y="654"/>
                </a:lnTo>
                <a:lnTo>
                  <a:pt x="584" y="634"/>
                </a:lnTo>
                <a:lnTo>
                  <a:pt x="557" y="619"/>
                </a:lnTo>
                <a:lnTo>
                  <a:pt x="527" y="614"/>
                </a:lnTo>
                <a:close/>
                <a:moveTo>
                  <a:pt x="527" y="482"/>
                </a:moveTo>
                <a:lnTo>
                  <a:pt x="505" y="487"/>
                </a:lnTo>
                <a:lnTo>
                  <a:pt x="487" y="505"/>
                </a:lnTo>
                <a:lnTo>
                  <a:pt x="482" y="527"/>
                </a:lnTo>
                <a:lnTo>
                  <a:pt x="487" y="549"/>
                </a:lnTo>
                <a:lnTo>
                  <a:pt x="505" y="564"/>
                </a:lnTo>
                <a:lnTo>
                  <a:pt x="527" y="569"/>
                </a:lnTo>
                <a:lnTo>
                  <a:pt x="549" y="564"/>
                </a:lnTo>
                <a:lnTo>
                  <a:pt x="564" y="549"/>
                </a:lnTo>
                <a:lnTo>
                  <a:pt x="569" y="527"/>
                </a:lnTo>
                <a:lnTo>
                  <a:pt x="564" y="505"/>
                </a:lnTo>
                <a:lnTo>
                  <a:pt x="549" y="487"/>
                </a:lnTo>
                <a:lnTo>
                  <a:pt x="527" y="482"/>
                </a:lnTo>
                <a:close/>
                <a:moveTo>
                  <a:pt x="711" y="430"/>
                </a:moveTo>
                <a:lnTo>
                  <a:pt x="681" y="435"/>
                </a:lnTo>
                <a:lnTo>
                  <a:pt x="654" y="447"/>
                </a:lnTo>
                <a:lnTo>
                  <a:pt x="634" y="470"/>
                </a:lnTo>
                <a:lnTo>
                  <a:pt x="619" y="495"/>
                </a:lnTo>
                <a:lnTo>
                  <a:pt x="614" y="527"/>
                </a:lnTo>
                <a:lnTo>
                  <a:pt x="619" y="557"/>
                </a:lnTo>
                <a:lnTo>
                  <a:pt x="634" y="584"/>
                </a:lnTo>
                <a:lnTo>
                  <a:pt x="654" y="604"/>
                </a:lnTo>
                <a:lnTo>
                  <a:pt x="681" y="619"/>
                </a:lnTo>
                <a:lnTo>
                  <a:pt x="711" y="624"/>
                </a:lnTo>
                <a:lnTo>
                  <a:pt x="743" y="619"/>
                </a:lnTo>
                <a:lnTo>
                  <a:pt x="768" y="604"/>
                </a:lnTo>
                <a:lnTo>
                  <a:pt x="791" y="584"/>
                </a:lnTo>
                <a:lnTo>
                  <a:pt x="803" y="557"/>
                </a:lnTo>
                <a:lnTo>
                  <a:pt x="808" y="527"/>
                </a:lnTo>
                <a:lnTo>
                  <a:pt x="803" y="495"/>
                </a:lnTo>
                <a:lnTo>
                  <a:pt x="791" y="470"/>
                </a:lnTo>
                <a:lnTo>
                  <a:pt x="768" y="447"/>
                </a:lnTo>
                <a:lnTo>
                  <a:pt x="743" y="435"/>
                </a:lnTo>
                <a:lnTo>
                  <a:pt x="711" y="430"/>
                </a:lnTo>
                <a:close/>
                <a:moveTo>
                  <a:pt x="341" y="430"/>
                </a:moveTo>
                <a:lnTo>
                  <a:pt x="308" y="435"/>
                </a:lnTo>
                <a:lnTo>
                  <a:pt x="283" y="447"/>
                </a:lnTo>
                <a:lnTo>
                  <a:pt x="261" y="470"/>
                </a:lnTo>
                <a:lnTo>
                  <a:pt x="249" y="495"/>
                </a:lnTo>
                <a:lnTo>
                  <a:pt x="244" y="527"/>
                </a:lnTo>
                <a:lnTo>
                  <a:pt x="249" y="557"/>
                </a:lnTo>
                <a:lnTo>
                  <a:pt x="261" y="584"/>
                </a:lnTo>
                <a:lnTo>
                  <a:pt x="283" y="604"/>
                </a:lnTo>
                <a:lnTo>
                  <a:pt x="308" y="619"/>
                </a:lnTo>
                <a:lnTo>
                  <a:pt x="341" y="624"/>
                </a:lnTo>
                <a:lnTo>
                  <a:pt x="370" y="619"/>
                </a:lnTo>
                <a:lnTo>
                  <a:pt x="398" y="604"/>
                </a:lnTo>
                <a:lnTo>
                  <a:pt x="418" y="584"/>
                </a:lnTo>
                <a:lnTo>
                  <a:pt x="433" y="557"/>
                </a:lnTo>
                <a:lnTo>
                  <a:pt x="438" y="527"/>
                </a:lnTo>
                <a:lnTo>
                  <a:pt x="433" y="495"/>
                </a:lnTo>
                <a:lnTo>
                  <a:pt x="418" y="470"/>
                </a:lnTo>
                <a:lnTo>
                  <a:pt x="398" y="447"/>
                </a:lnTo>
                <a:lnTo>
                  <a:pt x="370" y="435"/>
                </a:lnTo>
                <a:lnTo>
                  <a:pt x="341" y="430"/>
                </a:lnTo>
                <a:close/>
                <a:moveTo>
                  <a:pt x="527" y="244"/>
                </a:moveTo>
                <a:lnTo>
                  <a:pt x="495" y="249"/>
                </a:lnTo>
                <a:lnTo>
                  <a:pt x="470" y="261"/>
                </a:lnTo>
                <a:lnTo>
                  <a:pt x="448" y="283"/>
                </a:lnTo>
                <a:lnTo>
                  <a:pt x="435" y="311"/>
                </a:lnTo>
                <a:lnTo>
                  <a:pt x="430" y="341"/>
                </a:lnTo>
                <a:lnTo>
                  <a:pt x="435" y="370"/>
                </a:lnTo>
                <a:lnTo>
                  <a:pt x="448" y="398"/>
                </a:lnTo>
                <a:lnTo>
                  <a:pt x="470" y="418"/>
                </a:lnTo>
                <a:lnTo>
                  <a:pt x="495" y="433"/>
                </a:lnTo>
                <a:lnTo>
                  <a:pt x="527" y="438"/>
                </a:lnTo>
                <a:lnTo>
                  <a:pt x="557" y="433"/>
                </a:lnTo>
                <a:lnTo>
                  <a:pt x="584" y="418"/>
                </a:lnTo>
                <a:lnTo>
                  <a:pt x="604" y="398"/>
                </a:lnTo>
                <a:lnTo>
                  <a:pt x="619" y="370"/>
                </a:lnTo>
                <a:lnTo>
                  <a:pt x="624" y="341"/>
                </a:lnTo>
                <a:lnTo>
                  <a:pt x="619" y="311"/>
                </a:lnTo>
                <a:lnTo>
                  <a:pt x="604" y="283"/>
                </a:lnTo>
                <a:lnTo>
                  <a:pt x="584" y="261"/>
                </a:lnTo>
                <a:lnTo>
                  <a:pt x="557" y="249"/>
                </a:lnTo>
                <a:lnTo>
                  <a:pt x="527" y="244"/>
                </a:lnTo>
                <a:close/>
                <a:moveTo>
                  <a:pt x="592" y="0"/>
                </a:moveTo>
                <a:lnTo>
                  <a:pt x="656" y="12"/>
                </a:lnTo>
                <a:lnTo>
                  <a:pt x="654" y="17"/>
                </a:lnTo>
                <a:lnTo>
                  <a:pt x="649" y="42"/>
                </a:lnTo>
                <a:lnTo>
                  <a:pt x="654" y="70"/>
                </a:lnTo>
                <a:lnTo>
                  <a:pt x="669" y="89"/>
                </a:lnTo>
                <a:lnTo>
                  <a:pt x="691" y="104"/>
                </a:lnTo>
                <a:lnTo>
                  <a:pt x="718" y="109"/>
                </a:lnTo>
                <a:lnTo>
                  <a:pt x="743" y="104"/>
                </a:lnTo>
                <a:lnTo>
                  <a:pt x="766" y="89"/>
                </a:lnTo>
                <a:lnTo>
                  <a:pt x="781" y="67"/>
                </a:lnTo>
                <a:lnTo>
                  <a:pt x="783" y="62"/>
                </a:lnTo>
                <a:lnTo>
                  <a:pt x="850" y="107"/>
                </a:lnTo>
                <a:lnTo>
                  <a:pt x="845" y="109"/>
                </a:lnTo>
                <a:lnTo>
                  <a:pt x="830" y="132"/>
                </a:lnTo>
                <a:lnTo>
                  <a:pt x="825" y="159"/>
                </a:lnTo>
                <a:lnTo>
                  <a:pt x="830" y="184"/>
                </a:lnTo>
                <a:lnTo>
                  <a:pt x="845" y="206"/>
                </a:lnTo>
                <a:lnTo>
                  <a:pt x="868" y="221"/>
                </a:lnTo>
                <a:lnTo>
                  <a:pt x="895" y="226"/>
                </a:lnTo>
                <a:lnTo>
                  <a:pt x="920" y="221"/>
                </a:lnTo>
                <a:lnTo>
                  <a:pt x="942" y="206"/>
                </a:lnTo>
                <a:lnTo>
                  <a:pt x="945" y="204"/>
                </a:lnTo>
                <a:lnTo>
                  <a:pt x="982" y="258"/>
                </a:lnTo>
                <a:lnTo>
                  <a:pt x="977" y="261"/>
                </a:lnTo>
                <a:lnTo>
                  <a:pt x="957" y="276"/>
                </a:lnTo>
                <a:lnTo>
                  <a:pt x="942" y="296"/>
                </a:lnTo>
                <a:lnTo>
                  <a:pt x="937" y="323"/>
                </a:lnTo>
                <a:lnTo>
                  <a:pt x="942" y="348"/>
                </a:lnTo>
                <a:lnTo>
                  <a:pt x="957" y="370"/>
                </a:lnTo>
                <a:lnTo>
                  <a:pt x="979" y="385"/>
                </a:lnTo>
                <a:lnTo>
                  <a:pt x="1004" y="390"/>
                </a:lnTo>
                <a:lnTo>
                  <a:pt x="1032" y="385"/>
                </a:lnTo>
                <a:lnTo>
                  <a:pt x="1037" y="383"/>
                </a:lnTo>
                <a:lnTo>
                  <a:pt x="1051" y="462"/>
                </a:lnTo>
                <a:lnTo>
                  <a:pt x="1047" y="462"/>
                </a:lnTo>
                <a:lnTo>
                  <a:pt x="1022" y="467"/>
                </a:lnTo>
                <a:lnTo>
                  <a:pt x="999" y="482"/>
                </a:lnTo>
                <a:lnTo>
                  <a:pt x="984" y="502"/>
                </a:lnTo>
                <a:lnTo>
                  <a:pt x="979" y="530"/>
                </a:lnTo>
                <a:lnTo>
                  <a:pt x="984" y="557"/>
                </a:lnTo>
                <a:lnTo>
                  <a:pt x="999" y="577"/>
                </a:lnTo>
                <a:lnTo>
                  <a:pt x="1022" y="592"/>
                </a:lnTo>
                <a:lnTo>
                  <a:pt x="1047" y="597"/>
                </a:lnTo>
                <a:lnTo>
                  <a:pt x="1051" y="597"/>
                </a:lnTo>
                <a:lnTo>
                  <a:pt x="1037" y="661"/>
                </a:lnTo>
                <a:lnTo>
                  <a:pt x="1034" y="661"/>
                </a:lnTo>
                <a:lnTo>
                  <a:pt x="1009" y="656"/>
                </a:lnTo>
                <a:lnTo>
                  <a:pt x="984" y="661"/>
                </a:lnTo>
                <a:lnTo>
                  <a:pt x="962" y="676"/>
                </a:lnTo>
                <a:lnTo>
                  <a:pt x="947" y="699"/>
                </a:lnTo>
                <a:lnTo>
                  <a:pt x="942" y="726"/>
                </a:lnTo>
                <a:lnTo>
                  <a:pt x="947" y="751"/>
                </a:lnTo>
                <a:lnTo>
                  <a:pt x="962" y="773"/>
                </a:lnTo>
                <a:lnTo>
                  <a:pt x="984" y="788"/>
                </a:lnTo>
                <a:lnTo>
                  <a:pt x="987" y="788"/>
                </a:lnTo>
                <a:lnTo>
                  <a:pt x="942" y="853"/>
                </a:lnTo>
                <a:lnTo>
                  <a:pt x="942" y="853"/>
                </a:lnTo>
                <a:lnTo>
                  <a:pt x="920" y="838"/>
                </a:lnTo>
                <a:lnTo>
                  <a:pt x="895" y="833"/>
                </a:lnTo>
                <a:lnTo>
                  <a:pt x="868" y="838"/>
                </a:lnTo>
                <a:lnTo>
                  <a:pt x="845" y="853"/>
                </a:lnTo>
                <a:lnTo>
                  <a:pt x="830" y="875"/>
                </a:lnTo>
                <a:lnTo>
                  <a:pt x="825" y="900"/>
                </a:lnTo>
                <a:lnTo>
                  <a:pt x="830" y="925"/>
                </a:lnTo>
                <a:lnTo>
                  <a:pt x="845" y="947"/>
                </a:lnTo>
                <a:lnTo>
                  <a:pt x="793" y="985"/>
                </a:lnTo>
                <a:lnTo>
                  <a:pt x="776" y="962"/>
                </a:lnTo>
                <a:lnTo>
                  <a:pt x="756" y="947"/>
                </a:lnTo>
                <a:lnTo>
                  <a:pt x="728" y="945"/>
                </a:lnTo>
                <a:lnTo>
                  <a:pt x="704" y="950"/>
                </a:lnTo>
                <a:lnTo>
                  <a:pt x="681" y="965"/>
                </a:lnTo>
                <a:lnTo>
                  <a:pt x="666" y="985"/>
                </a:lnTo>
                <a:lnTo>
                  <a:pt x="661" y="1009"/>
                </a:lnTo>
                <a:lnTo>
                  <a:pt x="666" y="1037"/>
                </a:lnTo>
                <a:lnTo>
                  <a:pt x="592" y="1052"/>
                </a:lnTo>
                <a:lnTo>
                  <a:pt x="584" y="1027"/>
                </a:lnTo>
                <a:lnTo>
                  <a:pt x="569" y="1004"/>
                </a:lnTo>
                <a:lnTo>
                  <a:pt x="549" y="992"/>
                </a:lnTo>
                <a:lnTo>
                  <a:pt x="522" y="987"/>
                </a:lnTo>
                <a:lnTo>
                  <a:pt x="497" y="992"/>
                </a:lnTo>
                <a:lnTo>
                  <a:pt x="475" y="1004"/>
                </a:lnTo>
                <a:lnTo>
                  <a:pt x="462" y="1024"/>
                </a:lnTo>
                <a:lnTo>
                  <a:pt x="455" y="1052"/>
                </a:lnTo>
                <a:lnTo>
                  <a:pt x="393" y="1039"/>
                </a:lnTo>
                <a:lnTo>
                  <a:pt x="395" y="1012"/>
                </a:lnTo>
                <a:lnTo>
                  <a:pt x="390" y="990"/>
                </a:lnTo>
                <a:lnTo>
                  <a:pt x="375" y="967"/>
                </a:lnTo>
                <a:lnTo>
                  <a:pt x="353" y="955"/>
                </a:lnTo>
                <a:lnTo>
                  <a:pt x="328" y="950"/>
                </a:lnTo>
                <a:lnTo>
                  <a:pt x="303" y="955"/>
                </a:lnTo>
                <a:lnTo>
                  <a:pt x="281" y="967"/>
                </a:lnTo>
                <a:lnTo>
                  <a:pt x="266" y="987"/>
                </a:lnTo>
                <a:lnTo>
                  <a:pt x="201" y="945"/>
                </a:lnTo>
                <a:lnTo>
                  <a:pt x="216" y="922"/>
                </a:lnTo>
                <a:lnTo>
                  <a:pt x="219" y="898"/>
                </a:lnTo>
                <a:lnTo>
                  <a:pt x="214" y="875"/>
                </a:lnTo>
                <a:lnTo>
                  <a:pt x="199" y="853"/>
                </a:lnTo>
                <a:lnTo>
                  <a:pt x="179" y="838"/>
                </a:lnTo>
                <a:lnTo>
                  <a:pt x="154" y="833"/>
                </a:lnTo>
                <a:lnTo>
                  <a:pt x="129" y="835"/>
                </a:lnTo>
                <a:lnTo>
                  <a:pt x="107" y="850"/>
                </a:lnTo>
                <a:lnTo>
                  <a:pt x="72" y="798"/>
                </a:lnTo>
                <a:lnTo>
                  <a:pt x="92" y="781"/>
                </a:lnTo>
                <a:lnTo>
                  <a:pt x="105" y="761"/>
                </a:lnTo>
                <a:lnTo>
                  <a:pt x="109" y="736"/>
                </a:lnTo>
                <a:lnTo>
                  <a:pt x="102" y="709"/>
                </a:lnTo>
                <a:lnTo>
                  <a:pt x="90" y="689"/>
                </a:lnTo>
                <a:lnTo>
                  <a:pt x="67" y="674"/>
                </a:lnTo>
                <a:lnTo>
                  <a:pt x="42" y="669"/>
                </a:lnTo>
                <a:lnTo>
                  <a:pt x="18" y="674"/>
                </a:lnTo>
                <a:lnTo>
                  <a:pt x="3" y="597"/>
                </a:lnTo>
                <a:lnTo>
                  <a:pt x="27" y="592"/>
                </a:lnTo>
                <a:lnTo>
                  <a:pt x="47" y="577"/>
                </a:lnTo>
                <a:lnTo>
                  <a:pt x="60" y="554"/>
                </a:lnTo>
                <a:lnTo>
                  <a:pt x="65" y="530"/>
                </a:lnTo>
                <a:lnTo>
                  <a:pt x="60" y="505"/>
                </a:lnTo>
                <a:lnTo>
                  <a:pt x="47" y="482"/>
                </a:lnTo>
                <a:lnTo>
                  <a:pt x="25" y="467"/>
                </a:lnTo>
                <a:lnTo>
                  <a:pt x="0" y="462"/>
                </a:lnTo>
                <a:lnTo>
                  <a:pt x="13" y="398"/>
                </a:lnTo>
                <a:lnTo>
                  <a:pt x="37" y="403"/>
                </a:lnTo>
                <a:lnTo>
                  <a:pt x="62" y="398"/>
                </a:lnTo>
                <a:lnTo>
                  <a:pt x="85" y="383"/>
                </a:lnTo>
                <a:lnTo>
                  <a:pt x="100" y="360"/>
                </a:lnTo>
                <a:lnTo>
                  <a:pt x="105" y="333"/>
                </a:lnTo>
                <a:lnTo>
                  <a:pt x="97" y="308"/>
                </a:lnTo>
                <a:lnTo>
                  <a:pt x="85" y="286"/>
                </a:lnTo>
                <a:lnTo>
                  <a:pt x="62" y="271"/>
                </a:lnTo>
                <a:lnTo>
                  <a:pt x="105" y="206"/>
                </a:lnTo>
                <a:lnTo>
                  <a:pt x="127" y="221"/>
                </a:lnTo>
                <a:lnTo>
                  <a:pt x="152" y="226"/>
                </a:lnTo>
                <a:lnTo>
                  <a:pt x="177" y="221"/>
                </a:lnTo>
                <a:lnTo>
                  <a:pt x="199" y="206"/>
                </a:lnTo>
                <a:lnTo>
                  <a:pt x="214" y="184"/>
                </a:lnTo>
                <a:lnTo>
                  <a:pt x="219" y="159"/>
                </a:lnTo>
                <a:lnTo>
                  <a:pt x="214" y="132"/>
                </a:lnTo>
                <a:lnTo>
                  <a:pt x="199" y="109"/>
                </a:lnTo>
                <a:lnTo>
                  <a:pt x="199" y="109"/>
                </a:lnTo>
                <a:lnTo>
                  <a:pt x="254" y="72"/>
                </a:lnTo>
                <a:lnTo>
                  <a:pt x="254" y="74"/>
                </a:lnTo>
                <a:lnTo>
                  <a:pt x="269" y="97"/>
                </a:lnTo>
                <a:lnTo>
                  <a:pt x="291" y="109"/>
                </a:lnTo>
                <a:lnTo>
                  <a:pt x="316" y="114"/>
                </a:lnTo>
                <a:lnTo>
                  <a:pt x="343" y="109"/>
                </a:lnTo>
                <a:lnTo>
                  <a:pt x="365" y="94"/>
                </a:lnTo>
                <a:lnTo>
                  <a:pt x="378" y="72"/>
                </a:lnTo>
                <a:lnTo>
                  <a:pt x="383" y="47"/>
                </a:lnTo>
                <a:lnTo>
                  <a:pt x="378" y="20"/>
                </a:lnTo>
                <a:lnTo>
                  <a:pt x="378" y="17"/>
                </a:lnTo>
                <a:lnTo>
                  <a:pt x="455" y="2"/>
                </a:lnTo>
                <a:lnTo>
                  <a:pt x="455" y="5"/>
                </a:lnTo>
                <a:lnTo>
                  <a:pt x="460" y="30"/>
                </a:lnTo>
                <a:lnTo>
                  <a:pt x="475" y="52"/>
                </a:lnTo>
                <a:lnTo>
                  <a:pt x="497" y="67"/>
                </a:lnTo>
                <a:lnTo>
                  <a:pt x="522" y="72"/>
                </a:lnTo>
                <a:lnTo>
                  <a:pt x="549" y="67"/>
                </a:lnTo>
                <a:lnTo>
                  <a:pt x="572" y="52"/>
                </a:lnTo>
                <a:lnTo>
                  <a:pt x="584" y="30"/>
                </a:lnTo>
                <a:lnTo>
                  <a:pt x="592" y="5"/>
                </a:lnTo>
                <a:lnTo>
                  <a:pt x="59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2641" tIns="11320" rIns="22641" bIns="11320" numCol="1" anchor="t" anchorCtr="0" compatLnSpc="1">
            <a:prstTxWarp prst="textNoShape">
              <a:avLst/>
            </a:prstTxWarp>
          </a:bodyPr>
          <a:lstStyle/>
          <a:p>
            <a:pPr defTabSz="1207938"/>
            <a:endParaRPr lang="es-SV" sz="2400">
              <a:solidFill>
                <a:srgbClr val="000000"/>
              </a:solidFill>
            </a:endParaRPr>
          </a:p>
        </p:txBody>
      </p:sp>
      <p:sp>
        <p:nvSpPr>
          <p:cNvPr id="19" name="Freeform 15443"/>
          <p:cNvSpPr>
            <a:spLocks noEditPoints="1"/>
          </p:cNvSpPr>
          <p:nvPr/>
        </p:nvSpPr>
        <p:spPr bwMode="auto">
          <a:xfrm>
            <a:off x="4666003" y="3885811"/>
            <a:ext cx="639224" cy="620463"/>
          </a:xfrm>
          <a:custGeom>
            <a:avLst/>
            <a:gdLst>
              <a:gd name="T0" fmla="*/ 298 w 716"/>
              <a:gd name="T1" fmla="*/ 460 h 716"/>
              <a:gd name="T2" fmla="*/ 333 w 716"/>
              <a:gd name="T3" fmla="*/ 547 h 716"/>
              <a:gd name="T4" fmla="*/ 420 w 716"/>
              <a:gd name="T5" fmla="*/ 509 h 716"/>
              <a:gd name="T6" fmla="*/ 385 w 716"/>
              <a:gd name="T7" fmla="*/ 425 h 716"/>
              <a:gd name="T8" fmla="*/ 340 w 716"/>
              <a:gd name="T9" fmla="*/ 333 h 716"/>
              <a:gd name="T10" fmla="*/ 330 w 716"/>
              <a:gd name="T11" fmla="*/ 368 h 716"/>
              <a:gd name="T12" fmla="*/ 358 w 716"/>
              <a:gd name="T13" fmla="*/ 387 h 716"/>
              <a:gd name="T14" fmla="*/ 387 w 716"/>
              <a:gd name="T15" fmla="*/ 368 h 716"/>
              <a:gd name="T16" fmla="*/ 375 w 716"/>
              <a:gd name="T17" fmla="*/ 333 h 716"/>
              <a:gd name="T18" fmla="*/ 460 w 716"/>
              <a:gd name="T19" fmla="*/ 298 h 716"/>
              <a:gd name="T20" fmla="*/ 425 w 716"/>
              <a:gd name="T21" fmla="*/ 385 h 716"/>
              <a:gd name="T22" fmla="*/ 509 w 716"/>
              <a:gd name="T23" fmla="*/ 420 h 716"/>
              <a:gd name="T24" fmla="*/ 547 w 716"/>
              <a:gd name="T25" fmla="*/ 333 h 716"/>
              <a:gd name="T26" fmla="*/ 231 w 716"/>
              <a:gd name="T27" fmla="*/ 293 h 716"/>
              <a:gd name="T28" fmla="*/ 166 w 716"/>
              <a:gd name="T29" fmla="*/ 358 h 716"/>
              <a:gd name="T30" fmla="*/ 231 w 716"/>
              <a:gd name="T31" fmla="*/ 425 h 716"/>
              <a:gd name="T32" fmla="*/ 298 w 716"/>
              <a:gd name="T33" fmla="*/ 358 h 716"/>
              <a:gd name="T34" fmla="*/ 231 w 716"/>
              <a:gd name="T35" fmla="*/ 293 h 716"/>
              <a:gd name="T36" fmla="*/ 298 w 716"/>
              <a:gd name="T37" fmla="*/ 206 h 716"/>
              <a:gd name="T38" fmla="*/ 333 w 716"/>
              <a:gd name="T39" fmla="*/ 293 h 716"/>
              <a:gd name="T40" fmla="*/ 420 w 716"/>
              <a:gd name="T41" fmla="*/ 258 h 716"/>
              <a:gd name="T42" fmla="*/ 385 w 716"/>
              <a:gd name="T43" fmla="*/ 171 h 716"/>
              <a:gd name="T44" fmla="*/ 445 w 716"/>
              <a:gd name="T45" fmla="*/ 12 h 716"/>
              <a:gd name="T46" fmla="*/ 494 w 716"/>
              <a:gd name="T47" fmla="*/ 74 h 716"/>
              <a:gd name="T48" fmla="*/ 579 w 716"/>
              <a:gd name="T49" fmla="*/ 74 h 716"/>
              <a:gd name="T50" fmla="*/ 576 w 716"/>
              <a:gd name="T51" fmla="*/ 141 h 716"/>
              <a:gd name="T52" fmla="*/ 643 w 716"/>
              <a:gd name="T53" fmla="*/ 139 h 716"/>
              <a:gd name="T54" fmla="*/ 646 w 716"/>
              <a:gd name="T55" fmla="*/ 191 h 716"/>
              <a:gd name="T56" fmla="*/ 678 w 716"/>
              <a:gd name="T57" fmla="*/ 266 h 716"/>
              <a:gd name="T58" fmla="*/ 713 w 716"/>
              <a:gd name="T59" fmla="*/ 315 h 716"/>
              <a:gd name="T60" fmla="*/ 673 w 716"/>
              <a:gd name="T61" fmla="*/ 385 h 716"/>
              <a:gd name="T62" fmla="*/ 706 w 716"/>
              <a:gd name="T63" fmla="*/ 450 h 716"/>
              <a:gd name="T64" fmla="*/ 646 w 716"/>
              <a:gd name="T65" fmla="*/ 474 h 716"/>
              <a:gd name="T66" fmla="*/ 671 w 716"/>
              <a:gd name="T67" fmla="*/ 537 h 716"/>
              <a:gd name="T68" fmla="*/ 596 w 716"/>
              <a:gd name="T69" fmla="*/ 569 h 716"/>
              <a:gd name="T70" fmla="*/ 576 w 716"/>
              <a:gd name="T71" fmla="*/ 646 h 716"/>
              <a:gd name="T72" fmla="*/ 502 w 716"/>
              <a:gd name="T73" fmla="*/ 644 h 716"/>
              <a:gd name="T74" fmla="*/ 455 w 716"/>
              <a:gd name="T75" fmla="*/ 706 h 716"/>
              <a:gd name="T76" fmla="*/ 355 w 716"/>
              <a:gd name="T77" fmla="*/ 671 h 716"/>
              <a:gd name="T78" fmla="*/ 268 w 716"/>
              <a:gd name="T79" fmla="*/ 706 h 716"/>
              <a:gd name="T80" fmla="*/ 218 w 716"/>
              <a:gd name="T81" fmla="*/ 646 h 716"/>
              <a:gd name="T82" fmla="*/ 149 w 716"/>
              <a:gd name="T83" fmla="*/ 624 h 716"/>
              <a:gd name="T84" fmla="*/ 94 w 716"/>
              <a:gd name="T85" fmla="*/ 569 h 716"/>
              <a:gd name="T86" fmla="*/ 67 w 716"/>
              <a:gd name="T87" fmla="*/ 527 h 716"/>
              <a:gd name="T88" fmla="*/ 35 w 716"/>
              <a:gd name="T89" fmla="*/ 455 h 716"/>
              <a:gd name="T90" fmla="*/ 40 w 716"/>
              <a:gd name="T91" fmla="*/ 382 h 716"/>
              <a:gd name="T92" fmla="*/ 0 w 716"/>
              <a:gd name="T93" fmla="*/ 315 h 716"/>
              <a:gd name="T94" fmla="*/ 67 w 716"/>
              <a:gd name="T95" fmla="*/ 246 h 716"/>
              <a:gd name="T96" fmla="*/ 72 w 716"/>
              <a:gd name="T97" fmla="*/ 141 h 716"/>
              <a:gd name="T98" fmla="*/ 149 w 716"/>
              <a:gd name="T99" fmla="*/ 119 h 716"/>
              <a:gd name="T100" fmla="*/ 154 w 716"/>
              <a:gd name="T101" fmla="*/ 62 h 716"/>
              <a:gd name="T102" fmla="*/ 209 w 716"/>
              <a:gd name="T103" fmla="*/ 79 h 716"/>
              <a:gd name="T104" fmla="*/ 258 w 716"/>
              <a:gd name="T105" fmla="*/ 14 h 716"/>
              <a:gd name="T106" fmla="*/ 315 w 716"/>
              <a:gd name="T107" fmla="*/ 27 h 716"/>
              <a:gd name="T108" fmla="*/ 395 w 716"/>
              <a:gd name="T109" fmla="*/ 27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16" h="716">
                <a:moveTo>
                  <a:pt x="358" y="420"/>
                </a:moveTo>
                <a:lnTo>
                  <a:pt x="333" y="425"/>
                </a:lnTo>
                <a:lnTo>
                  <a:pt x="313" y="437"/>
                </a:lnTo>
                <a:lnTo>
                  <a:pt x="298" y="460"/>
                </a:lnTo>
                <a:lnTo>
                  <a:pt x="293" y="484"/>
                </a:lnTo>
                <a:lnTo>
                  <a:pt x="298" y="509"/>
                </a:lnTo>
                <a:lnTo>
                  <a:pt x="313" y="532"/>
                </a:lnTo>
                <a:lnTo>
                  <a:pt x="333" y="547"/>
                </a:lnTo>
                <a:lnTo>
                  <a:pt x="358" y="552"/>
                </a:lnTo>
                <a:lnTo>
                  <a:pt x="385" y="547"/>
                </a:lnTo>
                <a:lnTo>
                  <a:pt x="405" y="532"/>
                </a:lnTo>
                <a:lnTo>
                  <a:pt x="420" y="509"/>
                </a:lnTo>
                <a:lnTo>
                  <a:pt x="425" y="484"/>
                </a:lnTo>
                <a:lnTo>
                  <a:pt x="420" y="460"/>
                </a:lnTo>
                <a:lnTo>
                  <a:pt x="405" y="437"/>
                </a:lnTo>
                <a:lnTo>
                  <a:pt x="385" y="425"/>
                </a:lnTo>
                <a:lnTo>
                  <a:pt x="358" y="420"/>
                </a:lnTo>
                <a:close/>
                <a:moveTo>
                  <a:pt x="358" y="328"/>
                </a:moveTo>
                <a:lnTo>
                  <a:pt x="348" y="330"/>
                </a:lnTo>
                <a:lnTo>
                  <a:pt x="340" y="333"/>
                </a:lnTo>
                <a:lnTo>
                  <a:pt x="333" y="340"/>
                </a:lnTo>
                <a:lnTo>
                  <a:pt x="330" y="348"/>
                </a:lnTo>
                <a:lnTo>
                  <a:pt x="328" y="358"/>
                </a:lnTo>
                <a:lnTo>
                  <a:pt x="330" y="368"/>
                </a:lnTo>
                <a:lnTo>
                  <a:pt x="333" y="375"/>
                </a:lnTo>
                <a:lnTo>
                  <a:pt x="340" y="382"/>
                </a:lnTo>
                <a:lnTo>
                  <a:pt x="348" y="387"/>
                </a:lnTo>
                <a:lnTo>
                  <a:pt x="358" y="387"/>
                </a:lnTo>
                <a:lnTo>
                  <a:pt x="368" y="387"/>
                </a:lnTo>
                <a:lnTo>
                  <a:pt x="375" y="382"/>
                </a:lnTo>
                <a:lnTo>
                  <a:pt x="383" y="375"/>
                </a:lnTo>
                <a:lnTo>
                  <a:pt x="387" y="368"/>
                </a:lnTo>
                <a:lnTo>
                  <a:pt x="387" y="358"/>
                </a:lnTo>
                <a:lnTo>
                  <a:pt x="387" y="348"/>
                </a:lnTo>
                <a:lnTo>
                  <a:pt x="383" y="340"/>
                </a:lnTo>
                <a:lnTo>
                  <a:pt x="375" y="333"/>
                </a:lnTo>
                <a:lnTo>
                  <a:pt x="368" y="330"/>
                </a:lnTo>
                <a:lnTo>
                  <a:pt x="358" y="328"/>
                </a:lnTo>
                <a:close/>
                <a:moveTo>
                  <a:pt x="484" y="293"/>
                </a:moveTo>
                <a:lnTo>
                  <a:pt x="460" y="298"/>
                </a:lnTo>
                <a:lnTo>
                  <a:pt x="437" y="310"/>
                </a:lnTo>
                <a:lnTo>
                  <a:pt x="425" y="333"/>
                </a:lnTo>
                <a:lnTo>
                  <a:pt x="420" y="358"/>
                </a:lnTo>
                <a:lnTo>
                  <a:pt x="425" y="385"/>
                </a:lnTo>
                <a:lnTo>
                  <a:pt x="437" y="405"/>
                </a:lnTo>
                <a:lnTo>
                  <a:pt x="460" y="420"/>
                </a:lnTo>
                <a:lnTo>
                  <a:pt x="484" y="425"/>
                </a:lnTo>
                <a:lnTo>
                  <a:pt x="509" y="420"/>
                </a:lnTo>
                <a:lnTo>
                  <a:pt x="532" y="405"/>
                </a:lnTo>
                <a:lnTo>
                  <a:pt x="547" y="385"/>
                </a:lnTo>
                <a:lnTo>
                  <a:pt x="552" y="358"/>
                </a:lnTo>
                <a:lnTo>
                  <a:pt x="547" y="333"/>
                </a:lnTo>
                <a:lnTo>
                  <a:pt x="532" y="310"/>
                </a:lnTo>
                <a:lnTo>
                  <a:pt x="509" y="298"/>
                </a:lnTo>
                <a:lnTo>
                  <a:pt x="484" y="293"/>
                </a:lnTo>
                <a:close/>
                <a:moveTo>
                  <a:pt x="231" y="293"/>
                </a:moveTo>
                <a:lnTo>
                  <a:pt x="206" y="298"/>
                </a:lnTo>
                <a:lnTo>
                  <a:pt x="186" y="310"/>
                </a:lnTo>
                <a:lnTo>
                  <a:pt x="171" y="333"/>
                </a:lnTo>
                <a:lnTo>
                  <a:pt x="166" y="358"/>
                </a:lnTo>
                <a:lnTo>
                  <a:pt x="171" y="385"/>
                </a:lnTo>
                <a:lnTo>
                  <a:pt x="186" y="405"/>
                </a:lnTo>
                <a:lnTo>
                  <a:pt x="206" y="420"/>
                </a:lnTo>
                <a:lnTo>
                  <a:pt x="231" y="425"/>
                </a:lnTo>
                <a:lnTo>
                  <a:pt x="258" y="420"/>
                </a:lnTo>
                <a:lnTo>
                  <a:pt x="278" y="405"/>
                </a:lnTo>
                <a:lnTo>
                  <a:pt x="293" y="385"/>
                </a:lnTo>
                <a:lnTo>
                  <a:pt x="298" y="358"/>
                </a:lnTo>
                <a:lnTo>
                  <a:pt x="293" y="333"/>
                </a:lnTo>
                <a:lnTo>
                  <a:pt x="278" y="310"/>
                </a:lnTo>
                <a:lnTo>
                  <a:pt x="258" y="298"/>
                </a:lnTo>
                <a:lnTo>
                  <a:pt x="231" y="293"/>
                </a:lnTo>
                <a:close/>
                <a:moveTo>
                  <a:pt x="358" y="166"/>
                </a:moveTo>
                <a:lnTo>
                  <a:pt x="333" y="171"/>
                </a:lnTo>
                <a:lnTo>
                  <a:pt x="313" y="186"/>
                </a:lnTo>
                <a:lnTo>
                  <a:pt x="298" y="206"/>
                </a:lnTo>
                <a:lnTo>
                  <a:pt x="293" y="231"/>
                </a:lnTo>
                <a:lnTo>
                  <a:pt x="298" y="258"/>
                </a:lnTo>
                <a:lnTo>
                  <a:pt x="313" y="278"/>
                </a:lnTo>
                <a:lnTo>
                  <a:pt x="333" y="293"/>
                </a:lnTo>
                <a:lnTo>
                  <a:pt x="358" y="298"/>
                </a:lnTo>
                <a:lnTo>
                  <a:pt x="385" y="293"/>
                </a:lnTo>
                <a:lnTo>
                  <a:pt x="405" y="278"/>
                </a:lnTo>
                <a:lnTo>
                  <a:pt x="420" y="258"/>
                </a:lnTo>
                <a:lnTo>
                  <a:pt x="425" y="231"/>
                </a:lnTo>
                <a:lnTo>
                  <a:pt x="420" y="206"/>
                </a:lnTo>
                <a:lnTo>
                  <a:pt x="405" y="186"/>
                </a:lnTo>
                <a:lnTo>
                  <a:pt x="385" y="171"/>
                </a:lnTo>
                <a:lnTo>
                  <a:pt x="358" y="166"/>
                </a:lnTo>
                <a:close/>
                <a:moveTo>
                  <a:pt x="402" y="0"/>
                </a:moveTo>
                <a:lnTo>
                  <a:pt x="447" y="9"/>
                </a:lnTo>
                <a:lnTo>
                  <a:pt x="445" y="12"/>
                </a:lnTo>
                <a:lnTo>
                  <a:pt x="442" y="37"/>
                </a:lnTo>
                <a:lnTo>
                  <a:pt x="452" y="57"/>
                </a:lnTo>
                <a:lnTo>
                  <a:pt x="472" y="72"/>
                </a:lnTo>
                <a:lnTo>
                  <a:pt x="494" y="74"/>
                </a:lnTo>
                <a:lnTo>
                  <a:pt x="517" y="64"/>
                </a:lnTo>
                <a:lnTo>
                  <a:pt x="532" y="47"/>
                </a:lnTo>
                <a:lnTo>
                  <a:pt x="532" y="42"/>
                </a:lnTo>
                <a:lnTo>
                  <a:pt x="579" y="74"/>
                </a:lnTo>
                <a:lnTo>
                  <a:pt x="576" y="74"/>
                </a:lnTo>
                <a:lnTo>
                  <a:pt x="564" y="96"/>
                </a:lnTo>
                <a:lnTo>
                  <a:pt x="564" y="119"/>
                </a:lnTo>
                <a:lnTo>
                  <a:pt x="576" y="141"/>
                </a:lnTo>
                <a:lnTo>
                  <a:pt x="596" y="154"/>
                </a:lnTo>
                <a:lnTo>
                  <a:pt x="621" y="154"/>
                </a:lnTo>
                <a:lnTo>
                  <a:pt x="641" y="141"/>
                </a:lnTo>
                <a:lnTo>
                  <a:pt x="643" y="139"/>
                </a:lnTo>
                <a:lnTo>
                  <a:pt x="656" y="156"/>
                </a:lnTo>
                <a:lnTo>
                  <a:pt x="668" y="176"/>
                </a:lnTo>
                <a:lnTo>
                  <a:pt x="666" y="176"/>
                </a:lnTo>
                <a:lnTo>
                  <a:pt x="646" y="191"/>
                </a:lnTo>
                <a:lnTo>
                  <a:pt x="639" y="213"/>
                </a:lnTo>
                <a:lnTo>
                  <a:pt x="641" y="238"/>
                </a:lnTo>
                <a:lnTo>
                  <a:pt x="656" y="256"/>
                </a:lnTo>
                <a:lnTo>
                  <a:pt x="678" y="266"/>
                </a:lnTo>
                <a:lnTo>
                  <a:pt x="703" y="263"/>
                </a:lnTo>
                <a:lnTo>
                  <a:pt x="706" y="261"/>
                </a:lnTo>
                <a:lnTo>
                  <a:pt x="716" y="315"/>
                </a:lnTo>
                <a:lnTo>
                  <a:pt x="713" y="315"/>
                </a:lnTo>
                <a:lnTo>
                  <a:pt x="691" y="320"/>
                </a:lnTo>
                <a:lnTo>
                  <a:pt x="673" y="338"/>
                </a:lnTo>
                <a:lnTo>
                  <a:pt x="666" y="360"/>
                </a:lnTo>
                <a:lnTo>
                  <a:pt x="673" y="385"/>
                </a:lnTo>
                <a:lnTo>
                  <a:pt x="691" y="400"/>
                </a:lnTo>
                <a:lnTo>
                  <a:pt x="713" y="407"/>
                </a:lnTo>
                <a:lnTo>
                  <a:pt x="716" y="407"/>
                </a:lnTo>
                <a:lnTo>
                  <a:pt x="706" y="450"/>
                </a:lnTo>
                <a:lnTo>
                  <a:pt x="706" y="450"/>
                </a:lnTo>
                <a:lnTo>
                  <a:pt x="681" y="447"/>
                </a:lnTo>
                <a:lnTo>
                  <a:pt x="658" y="457"/>
                </a:lnTo>
                <a:lnTo>
                  <a:pt x="646" y="474"/>
                </a:lnTo>
                <a:lnTo>
                  <a:pt x="641" y="499"/>
                </a:lnTo>
                <a:lnTo>
                  <a:pt x="651" y="522"/>
                </a:lnTo>
                <a:lnTo>
                  <a:pt x="671" y="537"/>
                </a:lnTo>
                <a:lnTo>
                  <a:pt x="671" y="537"/>
                </a:lnTo>
                <a:lnTo>
                  <a:pt x="641" y="581"/>
                </a:lnTo>
                <a:lnTo>
                  <a:pt x="641" y="581"/>
                </a:lnTo>
                <a:lnTo>
                  <a:pt x="621" y="569"/>
                </a:lnTo>
                <a:lnTo>
                  <a:pt x="596" y="569"/>
                </a:lnTo>
                <a:lnTo>
                  <a:pt x="576" y="581"/>
                </a:lnTo>
                <a:lnTo>
                  <a:pt x="564" y="601"/>
                </a:lnTo>
                <a:lnTo>
                  <a:pt x="564" y="624"/>
                </a:lnTo>
                <a:lnTo>
                  <a:pt x="576" y="646"/>
                </a:lnTo>
                <a:lnTo>
                  <a:pt x="559" y="658"/>
                </a:lnTo>
                <a:lnTo>
                  <a:pt x="539" y="671"/>
                </a:lnTo>
                <a:lnTo>
                  <a:pt x="524" y="651"/>
                </a:lnTo>
                <a:lnTo>
                  <a:pt x="502" y="644"/>
                </a:lnTo>
                <a:lnTo>
                  <a:pt x="479" y="646"/>
                </a:lnTo>
                <a:lnTo>
                  <a:pt x="460" y="661"/>
                </a:lnTo>
                <a:lnTo>
                  <a:pt x="452" y="681"/>
                </a:lnTo>
                <a:lnTo>
                  <a:pt x="455" y="706"/>
                </a:lnTo>
                <a:lnTo>
                  <a:pt x="402" y="716"/>
                </a:lnTo>
                <a:lnTo>
                  <a:pt x="395" y="693"/>
                </a:lnTo>
                <a:lnTo>
                  <a:pt x="380" y="678"/>
                </a:lnTo>
                <a:lnTo>
                  <a:pt x="355" y="671"/>
                </a:lnTo>
                <a:lnTo>
                  <a:pt x="333" y="678"/>
                </a:lnTo>
                <a:lnTo>
                  <a:pt x="318" y="693"/>
                </a:lnTo>
                <a:lnTo>
                  <a:pt x="310" y="716"/>
                </a:lnTo>
                <a:lnTo>
                  <a:pt x="268" y="706"/>
                </a:lnTo>
                <a:lnTo>
                  <a:pt x="268" y="683"/>
                </a:lnTo>
                <a:lnTo>
                  <a:pt x="261" y="663"/>
                </a:lnTo>
                <a:lnTo>
                  <a:pt x="241" y="649"/>
                </a:lnTo>
                <a:lnTo>
                  <a:pt x="218" y="646"/>
                </a:lnTo>
                <a:lnTo>
                  <a:pt x="196" y="653"/>
                </a:lnTo>
                <a:lnTo>
                  <a:pt x="181" y="673"/>
                </a:lnTo>
                <a:lnTo>
                  <a:pt x="139" y="644"/>
                </a:lnTo>
                <a:lnTo>
                  <a:pt x="149" y="624"/>
                </a:lnTo>
                <a:lnTo>
                  <a:pt x="149" y="601"/>
                </a:lnTo>
                <a:lnTo>
                  <a:pt x="136" y="581"/>
                </a:lnTo>
                <a:lnTo>
                  <a:pt x="117" y="569"/>
                </a:lnTo>
                <a:lnTo>
                  <a:pt x="94" y="569"/>
                </a:lnTo>
                <a:lnTo>
                  <a:pt x="74" y="579"/>
                </a:lnTo>
                <a:lnTo>
                  <a:pt x="59" y="561"/>
                </a:lnTo>
                <a:lnTo>
                  <a:pt x="49" y="542"/>
                </a:lnTo>
                <a:lnTo>
                  <a:pt x="67" y="527"/>
                </a:lnTo>
                <a:lnTo>
                  <a:pt x="74" y="507"/>
                </a:lnTo>
                <a:lnTo>
                  <a:pt x="72" y="482"/>
                </a:lnTo>
                <a:lnTo>
                  <a:pt x="57" y="465"/>
                </a:lnTo>
                <a:lnTo>
                  <a:pt x="35" y="455"/>
                </a:lnTo>
                <a:lnTo>
                  <a:pt x="12" y="457"/>
                </a:lnTo>
                <a:lnTo>
                  <a:pt x="2" y="407"/>
                </a:lnTo>
                <a:lnTo>
                  <a:pt x="25" y="400"/>
                </a:lnTo>
                <a:lnTo>
                  <a:pt x="40" y="382"/>
                </a:lnTo>
                <a:lnTo>
                  <a:pt x="44" y="360"/>
                </a:lnTo>
                <a:lnTo>
                  <a:pt x="40" y="338"/>
                </a:lnTo>
                <a:lnTo>
                  <a:pt x="25" y="320"/>
                </a:lnTo>
                <a:lnTo>
                  <a:pt x="0" y="315"/>
                </a:lnTo>
                <a:lnTo>
                  <a:pt x="10" y="271"/>
                </a:lnTo>
                <a:lnTo>
                  <a:pt x="32" y="273"/>
                </a:lnTo>
                <a:lnTo>
                  <a:pt x="54" y="263"/>
                </a:lnTo>
                <a:lnTo>
                  <a:pt x="67" y="246"/>
                </a:lnTo>
                <a:lnTo>
                  <a:pt x="69" y="221"/>
                </a:lnTo>
                <a:lnTo>
                  <a:pt x="62" y="201"/>
                </a:lnTo>
                <a:lnTo>
                  <a:pt x="42" y="186"/>
                </a:lnTo>
                <a:lnTo>
                  <a:pt x="72" y="141"/>
                </a:lnTo>
                <a:lnTo>
                  <a:pt x="92" y="154"/>
                </a:lnTo>
                <a:lnTo>
                  <a:pt x="117" y="154"/>
                </a:lnTo>
                <a:lnTo>
                  <a:pt x="136" y="141"/>
                </a:lnTo>
                <a:lnTo>
                  <a:pt x="149" y="119"/>
                </a:lnTo>
                <a:lnTo>
                  <a:pt x="149" y="96"/>
                </a:lnTo>
                <a:lnTo>
                  <a:pt x="136" y="74"/>
                </a:lnTo>
                <a:lnTo>
                  <a:pt x="136" y="74"/>
                </a:lnTo>
                <a:lnTo>
                  <a:pt x="154" y="62"/>
                </a:lnTo>
                <a:lnTo>
                  <a:pt x="174" y="49"/>
                </a:lnTo>
                <a:lnTo>
                  <a:pt x="174" y="52"/>
                </a:lnTo>
                <a:lnTo>
                  <a:pt x="189" y="69"/>
                </a:lnTo>
                <a:lnTo>
                  <a:pt x="209" y="79"/>
                </a:lnTo>
                <a:lnTo>
                  <a:pt x="233" y="74"/>
                </a:lnTo>
                <a:lnTo>
                  <a:pt x="253" y="59"/>
                </a:lnTo>
                <a:lnTo>
                  <a:pt x="261" y="37"/>
                </a:lnTo>
                <a:lnTo>
                  <a:pt x="258" y="14"/>
                </a:lnTo>
                <a:lnTo>
                  <a:pt x="256" y="12"/>
                </a:lnTo>
                <a:lnTo>
                  <a:pt x="310" y="2"/>
                </a:lnTo>
                <a:lnTo>
                  <a:pt x="310" y="4"/>
                </a:lnTo>
                <a:lnTo>
                  <a:pt x="315" y="27"/>
                </a:lnTo>
                <a:lnTo>
                  <a:pt x="333" y="44"/>
                </a:lnTo>
                <a:lnTo>
                  <a:pt x="355" y="49"/>
                </a:lnTo>
                <a:lnTo>
                  <a:pt x="380" y="44"/>
                </a:lnTo>
                <a:lnTo>
                  <a:pt x="395" y="27"/>
                </a:lnTo>
                <a:lnTo>
                  <a:pt x="402" y="4"/>
                </a:lnTo>
                <a:lnTo>
                  <a:pt x="40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2641" tIns="11320" rIns="22641" bIns="11320" numCol="1" anchor="t" anchorCtr="0" compatLnSpc="1">
            <a:prstTxWarp prst="textNoShape">
              <a:avLst/>
            </a:prstTxWarp>
          </a:bodyPr>
          <a:lstStyle/>
          <a:p>
            <a:pPr defTabSz="1207938"/>
            <a:endParaRPr lang="es-SV" sz="2400">
              <a:solidFill>
                <a:srgbClr val="000000"/>
              </a:solidFill>
            </a:endParaRPr>
          </a:p>
        </p:txBody>
      </p:sp>
      <p:sp>
        <p:nvSpPr>
          <p:cNvPr id="20" name="Freeform 15445"/>
          <p:cNvSpPr>
            <a:spLocks noChangeAspect="1" noEditPoints="1"/>
          </p:cNvSpPr>
          <p:nvPr/>
        </p:nvSpPr>
        <p:spPr bwMode="auto">
          <a:xfrm>
            <a:off x="4372717" y="3002467"/>
            <a:ext cx="907675" cy="905581"/>
          </a:xfrm>
          <a:custGeom>
            <a:avLst/>
            <a:gdLst>
              <a:gd name="T0" fmla="*/ 413 w 907"/>
              <a:gd name="T1" fmla="*/ 306 h 905"/>
              <a:gd name="T2" fmla="*/ 345 w 907"/>
              <a:gd name="T3" fmla="*/ 346 h 905"/>
              <a:gd name="T4" fmla="*/ 308 w 907"/>
              <a:gd name="T5" fmla="*/ 413 h 905"/>
              <a:gd name="T6" fmla="*/ 308 w 907"/>
              <a:gd name="T7" fmla="*/ 492 h 905"/>
              <a:gd name="T8" fmla="*/ 345 w 907"/>
              <a:gd name="T9" fmla="*/ 559 h 905"/>
              <a:gd name="T10" fmla="*/ 413 w 907"/>
              <a:gd name="T11" fmla="*/ 599 h 905"/>
              <a:gd name="T12" fmla="*/ 495 w 907"/>
              <a:gd name="T13" fmla="*/ 599 h 905"/>
              <a:gd name="T14" fmla="*/ 562 w 907"/>
              <a:gd name="T15" fmla="*/ 559 h 905"/>
              <a:gd name="T16" fmla="*/ 601 w 907"/>
              <a:gd name="T17" fmla="*/ 492 h 905"/>
              <a:gd name="T18" fmla="*/ 601 w 907"/>
              <a:gd name="T19" fmla="*/ 413 h 905"/>
              <a:gd name="T20" fmla="*/ 562 w 907"/>
              <a:gd name="T21" fmla="*/ 346 h 905"/>
              <a:gd name="T22" fmla="*/ 495 w 907"/>
              <a:gd name="T23" fmla="*/ 306 h 905"/>
              <a:gd name="T24" fmla="*/ 462 w 907"/>
              <a:gd name="T25" fmla="*/ 0 h 905"/>
              <a:gd name="T26" fmla="*/ 549 w 907"/>
              <a:gd name="T27" fmla="*/ 124 h 905"/>
              <a:gd name="T28" fmla="*/ 686 w 907"/>
              <a:gd name="T29" fmla="*/ 65 h 905"/>
              <a:gd name="T30" fmla="*/ 698 w 907"/>
              <a:gd name="T31" fmla="*/ 216 h 905"/>
              <a:gd name="T32" fmla="*/ 731 w 907"/>
              <a:gd name="T33" fmla="*/ 256 h 905"/>
              <a:gd name="T34" fmla="*/ 880 w 907"/>
              <a:gd name="T35" fmla="*/ 296 h 905"/>
              <a:gd name="T36" fmla="*/ 793 w 907"/>
              <a:gd name="T37" fmla="*/ 420 h 905"/>
              <a:gd name="T38" fmla="*/ 900 w 907"/>
              <a:gd name="T39" fmla="*/ 530 h 905"/>
              <a:gd name="T40" fmla="*/ 763 w 907"/>
              <a:gd name="T41" fmla="*/ 594 h 905"/>
              <a:gd name="T42" fmla="*/ 803 w 907"/>
              <a:gd name="T43" fmla="*/ 743 h 905"/>
              <a:gd name="T44" fmla="*/ 671 w 907"/>
              <a:gd name="T45" fmla="*/ 716 h 905"/>
              <a:gd name="T46" fmla="*/ 674 w 907"/>
              <a:gd name="T47" fmla="*/ 848 h 905"/>
              <a:gd name="T48" fmla="*/ 537 w 907"/>
              <a:gd name="T49" fmla="*/ 783 h 905"/>
              <a:gd name="T50" fmla="*/ 447 w 907"/>
              <a:gd name="T51" fmla="*/ 905 h 905"/>
              <a:gd name="T52" fmla="*/ 360 w 907"/>
              <a:gd name="T53" fmla="*/ 781 h 905"/>
              <a:gd name="T54" fmla="*/ 221 w 907"/>
              <a:gd name="T55" fmla="*/ 840 h 905"/>
              <a:gd name="T56" fmla="*/ 209 w 907"/>
              <a:gd name="T57" fmla="*/ 689 h 905"/>
              <a:gd name="T58" fmla="*/ 176 w 907"/>
              <a:gd name="T59" fmla="*/ 651 h 905"/>
              <a:gd name="T60" fmla="*/ 30 w 907"/>
              <a:gd name="T61" fmla="*/ 609 h 905"/>
              <a:gd name="T62" fmla="*/ 114 w 907"/>
              <a:gd name="T63" fmla="*/ 485 h 905"/>
              <a:gd name="T64" fmla="*/ 7 w 907"/>
              <a:gd name="T65" fmla="*/ 375 h 905"/>
              <a:gd name="T66" fmla="*/ 144 w 907"/>
              <a:gd name="T67" fmla="*/ 311 h 905"/>
              <a:gd name="T68" fmla="*/ 104 w 907"/>
              <a:gd name="T69" fmla="*/ 164 h 905"/>
              <a:gd name="T70" fmla="*/ 236 w 907"/>
              <a:gd name="T71" fmla="*/ 191 h 905"/>
              <a:gd name="T72" fmla="*/ 234 w 907"/>
              <a:gd name="T73" fmla="*/ 57 h 905"/>
              <a:gd name="T74" fmla="*/ 373 w 907"/>
              <a:gd name="T75" fmla="*/ 122 h 905"/>
              <a:gd name="T76" fmla="*/ 462 w 907"/>
              <a:gd name="T77" fmla="*/ 0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7" h="905">
                <a:moveTo>
                  <a:pt x="455" y="301"/>
                </a:moveTo>
                <a:lnTo>
                  <a:pt x="413" y="306"/>
                </a:lnTo>
                <a:lnTo>
                  <a:pt x="378" y="321"/>
                </a:lnTo>
                <a:lnTo>
                  <a:pt x="345" y="346"/>
                </a:lnTo>
                <a:lnTo>
                  <a:pt x="323" y="375"/>
                </a:lnTo>
                <a:lnTo>
                  <a:pt x="308" y="413"/>
                </a:lnTo>
                <a:lnTo>
                  <a:pt x="301" y="453"/>
                </a:lnTo>
                <a:lnTo>
                  <a:pt x="308" y="492"/>
                </a:lnTo>
                <a:lnTo>
                  <a:pt x="323" y="530"/>
                </a:lnTo>
                <a:lnTo>
                  <a:pt x="345" y="559"/>
                </a:lnTo>
                <a:lnTo>
                  <a:pt x="378" y="584"/>
                </a:lnTo>
                <a:lnTo>
                  <a:pt x="413" y="599"/>
                </a:lnTo>
                <a:lnTo>
                  <a:pt x="455" y="604"/>
                </a:lnTo>
                <a:lnTo>
                  <a:pt x="495" y="599"/>
                </a:lnTo>
                <a:lnTo>
                  <a:pt x="532" y="584"/>
                </a:lnTo>
                <a:lnTo>
                  <a:pt x="562" y="559"/>
                </a:lnTo>
                <a:lnTo>
                  <a:pt x="587" y="530"/>
                </a:lnTo>
                <a:lnTo>
                  <a:pt x="601" y="492"/>
                </a:lnTo>
                <a:lnTo>
                  <a:pt x="606" y="453"/>
                </a:lnTo>
                <a:lnTo>
                  <a:pt x="601" y="413"/>
                </a:lnTo>
                <a:lnTo>
                  <a:pt x="587" y="375"/>
                </a:lnTo>
                <a:lnTo>
                  <a:pt x="562" y="346"/>
                </a:lnTo>
                <a:lnTo>
                  <a:pt x="532" y="321"/>
                </a:lnTo>
                <a:lnTo>
                  <a:pt x="495" y="306"/>
                </a:lnTo>
                <a:lnTo>
                  <a:pt x="455" y="301"/>
                </a:lnTo>
                <a:close/>
                <a:moveTo>
                  <a:pt x="462" y="0"/>
                </a:moveTo>
                <a:lnTo>
                  <a:pt x="529" y="5"/>
                </a:lnTo>
                <a:lnTo>
                  <a:pt x="549" y="124"/>
                </a:lnTo>
                <a:lnTo>
                  <a:pt x="596" y="142"/>
                </a:lnTo>
                <a:lnTo>
                  <a:pt x="686" y="65"/>
                </a:lnTo>
                <a:lnTo>
                  <a:pt x="743" y="104"/>
                </a:lnTo>
                <a:lnTo>
                  <a:pt x="698" y="216"/>
                </a:lnTo>
                <a:lnTo>
                  <a:pt x="716" y="236"/>
                </a:lnTo>
                <a:lnTo>
                  <a:pt x="731" y="256"/>
                </a:lnTo>
                <a:lnTo>
                  <a:pt x="850" y="234"/>
                </a:lnTo>
                <a:lnTo>
                  <a:pt x="880" y="296"/>
                </a:lnTo>
                <a:lnTo>
                  <a:pt x="785" y="370"/>
                </a:lnTo>
                <a:lnTo>
                  <a:pt x="793" y="420"/>
                </a:lnTo>
                <a:lnTo>
                  <a:pt x="907" y="460"/>
                </a:lnTo>
                <a:lnTo>
                  <a:pt x="900" y="530"/>
                </a:lnTo>
                <a:lnTo>
                  <a:pt x="780" y="547"/>
                </a:lnTo>
                <a:lnTo>
                  <a:pt x="763" y="594"/>
                </a:lnTo>
                <a:lnTo>
                  <a:pt x="843" y="686"/>
                </a:lnTo>
                <a:lnTo>
                  <a:pt x="803" y="743"/>
                </a:lnTo>
                <a:lnTo>
                  <a:pt x="691" y="699"/>
                </a:lnTo>
                <a:lnTo>
                  <a:pt x="671" y="716"/>
                </a:lnTo>
                <a:lnTo>
                  <a:pt x="651" y="731"/>
                </a:lnTo>
                <a:lnTo>
                  <a:pt x="674" y="848"/>
                </a:lnTo>
                <a:lnTo>
                  <a:pt x="611" y="878"/>
                </a:lnTo>
                <a:lnTo>
                  <a:pt x="537" y="783"/>
                </a:lnTo>
                <a:lnTo>
                  <a:pt x="487" y="793"/>
                </a:lnTo>
                <a:lnTo>
                  <a:pt x="447" y="905"/>
                </a:lnTo>
                <a:lnTo>
                  <a:pt x="378" y="900"/>
                </a:lnTo>
                <a:lnTo>
                  <a:pt x="360" y="781"/>
                </a:lnTo>
                <a:lnTo>
                  <a:pt x="313" y="763"/>
                </a:lnTo>
                <a:lnTo>
                  <a:pt x="221" y="840"/>
                </a:lnTo>
                <a:lnTo>
                  <a:pt x="164" y="801"/>
                </a:lnTo>
                <a:lnTo>
                  <a:pt x="209" y="689"/>
                </a:lnTo>
                <a:lnTo>
                  <a:pt x="191" y="671"/>
                </a:lnTo>
                <a:lnTo>
                  <a:pt x="176" y="651"/>
                </a:lnTo>
                <a:lnTo>
                  <a:pt x="57" y="674"/>
                </a:lnTo>
                <a:lnTo>
                  <a:pt x="30" y="609"/>
                </a:lnTo>
                <a:lnTo>
                  <a:pt x="124" y="535"/>
                </a:lnTo>
                <a:lnTo>
                  <a:pt x="114" y="485"/>
                </a:lnTo>
                <a:lnTo>
                  <a:pt x="0" y="445"/>
                </a:lnTo>
                <a:lnTo>
                  <a:pt x="7" y="375"/>
                </a:lnTo>
                <a:lnTo>
                  <a:pt x="127" y="358"/>
                </a:lnTo>
                <a:lnTo>
                  <a:pt x="144" y="311"/>
                </a:lnTo>
                <a:lnTo>
                  <a:pt x="65" y="219"/>
                </a:lnTo>
                <a:lnTo>
                  <a:pt x="104" y="164"/>
                </a:lnTo>
                <a:lnTo>
                  <a:pt x="219" y="206"/>
                </a:lnTo>
                <a:lnTo>
                  <a:pt x="236" y="191"/>
                </a:lnTo>
                <a:lnTo>
                  <a:pt x="256" y="174"/>
                </a:lnTo>
                <a:lnTo>
                  <a:pt x="234" y="57"/>
                </a:lnTo>
                <a:lnTo>
                  <a:pt x="296" y="27"/>
                </a:lnTo>
                <a:lnTo>
                  <a:pt x="373" y="122"/>
                </a:lnTo>
                <a:lnTo>
                  <a:pt x="422" y="114"/>
                </a:lnTo>
                <a:lnTo>
                  <a:pt x="46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2641" tIns="11320" rIns="22641" bIns="11320" numCol="1" anchor="t" anchorCtr="0" compatLnSpc="1">
            <a:prstTxWarp prst="textNoShape">
              <a:avLst/>
            </a:prstTxWarp>
          </a:bodyPr>
          <a:lstStyle/>
          <a:p>
            <a:pPr defTabSz="1207938"/>
            <a:endParaRPr lang="es-SV" sz="2400">
              <a:solidFill>
                <a:srgbClr val="000000"/>
              </a:solidFill>
            </a:endParaRPr>
          </a:p>
        </p:txBody>
      </p:sp>
      <p:sp>
        <p:nvSpPr>
          <p:cNvPr id="21" name="Freeform 15446"/>
          <p:cNvSpPr>
            <a:spLocks noEditPoints="1"/>
          </p:cNvSpPr>
          <p:nvPr/>
        </p:nvSpPr>
        <p:spPr bwMode="auto">
          <a:xfrm>
            <a:off x="5733685" y="4129797"/>
            <a:ext cx="415460" cy="400075"/>
          </a:xfrm>
          <a:custGeom>
            <a:avLst/>
            <a:gdLst>
              <a:gd name="T0" fmla="*/ 413 w 905"/>
              <a:gd name="T1" fmla="*/ 306 h 908"/>
              <a:gd name="T2" fmla="*/ 346 w 905"/>
              <a:gd name="T3" fmla="*/ 346 h 908"/>
              <a:gd name="T4" fmla="*/ 306 w 905"/>
              <a:gd name="T5" fmla="*/ 413 h 908"/>
              <a:gd name="T6" fmla="*/ 306 w 905"/>
              <a:gd name="T7" fmla="*/ 495 h 908"/>
              <a:gd name="T8" fmla="*/ 346 w 905"/>
              <a:gd name="T9" fmla="*/ 562 h 908"/>
              <a:gd name="T10" fmla="*/ 413 w 905"/>
              <a:gd name="T11" fmla="*/ 602 h 908"/>
              <a:gd name="T12" fmla="*/ 493 w 905"/>
              <a:gd name="T13" fmla="*/ 602 h 908"/>
              <a:gd name="T14" fmla="*/ 560 w 905"/>
              <a:gd name="T15" fmla="*/ 562 h 908"/>
              <a:gd name="T16" fmla="*/ 599 w 905"/>
              <a:gd name="T17" fmla="*/ 495 h 908"/>
              <a:gd name="T18" fmla="*/ 599 w 905"/>
              <a:gd name="T19" fmla="*/ 413 h 908"/>
              <a:gd name="T20" fmla="*/ 560 w 905"/>
              <a:gd name="T21" fmla="*/ 346 h 908"/>
              <a:gd name="T22" fmla="*/ 493 w 905"/>
              <a:gd name="T23" fmla="*/ 306 h 908"/>
              <a:gd name="T24" fmla="*/ 460 w 905"/>
              <a:gd name="T25" fmla="*/ 0 h 908"/>
              <a:gd name="T26" fmla="*/ 547 w 905"/>
              <a:gd name="T27" fmla="*/ 127 h 908"/>
              <a:gd name="T28" fmla="*/ 686 w 905"/>
              <a:gd name="T29" fmla="*/ 65 h 908"/>
              <a:gd name="T30" fmla="*/ 699 w 905"/>
              <a:gd name="T31" fmla="*/ 216 h 908"/>
              <a:gd name="T32" fmla="*/ 731 w 905"/>
              <a:gd name="T33" fmla="*/ 256 h 908"/>
              <a:gd name="T34" fmla="*/ 878 w 905"/>
              <a:gd name="T35" fmla="*/ 296 h 908"/>
              <a:gd name="T36" fmla="*/ 793 w 905"/>
              <a:gd name="T37" fmla="*/ 420 h 908"/>
              <a:gd name="T38" fmla="*/ 900 w 905"/>
              <a:gd name="T39" fmla="*/ 530 h 908"/>
              <a:gd name="T40" fmla="*/ 763 w 905"/>
              <a:gd name="T41" fmla="*/ 594 h 908"/>
              <a:gd name="T42" fmla="*/ 801 w 905"/>
              <a:gd name="T43" fmla="*/ 744 h 908"/>
              <a:gd name="T44" fmla="*/ 672 w 905"/>
              <a:gd name="T45" fmla="*/ 716 h 908"/>
              <a:gd name="T46" fmla="*/ 674 w 905"/>
              <a:gd name="T47" fmla="*/ 851 h 908"/>
              <a:gd name="T48" fmla="*/ 535 w 905"/>
              <a:gd name="T49" fmla="*/ 786 h 908"/>
              <a:gd name="T50" fmla="*/ 445 w 905"/>
              <a:gd name="T51" fmla="*/ 908 h 908"/>
              <a:gd name="T52" fmla="*/ 358 w 905"/>
              <a:gd name="T53" fmla="*/ 781 h 908"/>
              <a:gd name="T54" fmla="*/ 219 w 905"/>
              <a:gd name="T55" fmla="*/ 843 h 908"/>
              <a:gd name="T56" fmla="*/ 207 w 905"/>
              <a:gd name="T57" fmla="*/ 691 h 908"/>
              <a:gd name="T58" fmla="*/ 174 w 905"/>
              <a:gd name="T59" fmla="*/ 652 h 908"/>
              <a:gd name="T60" fmla="*/ 28 w 905"/>
              <a:gd name="T61" fmla="*/ 612 h 908"/>
              <a:gd name="T62" fmla="*/ 115 w 905"/>
              <a:gd name="T63" fmla="*/ 488 h 908"/>
              <a:gd name="T64" fmla="*/ 5 w 905"/>
              <a:gd name="T65" fmla="*/ 378 h 908"/>
              <a:gd name="T66" fmla="*/ 142 w 905"/>
              <a:gd name="T67" fmla="*/ 313 h 908"/>
              <a:gd name="T68" fmla="*/ 105 w 905"/>
              <a:gd name="T69" fmla="*/ 164 h 908"/>
              <a:gd name="T70" fmla="*/ 237 w 905"/>
              <a:gd name="T71" fmla="*/ 192 h 908"/>
              <a:gd name="T72" fmla="*/ 234 w 905"/>
              <a:gd name="T73" fmla="*/ 57 h 908"/>
              <a:gd name="T74" fmla="*/ 371 w 905"/>
              <a:gd name="T75" fmla="*/ 122 h 908"/>
              <a:gd name="T76" fmla="*/ 460 w 905"/>
              <a:gd name="T77" fmla="*/ 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5" h="908">
                <a:moveTo>
                  <a:pt x="453" y="301"/>
                </a:moveTo>
                <a:lnTo>
                  <a:pt x="413" y="306"/>
                </a:lnTo>
                <a:lnTo>
                  <a:pt x="376" y="323"/>
                </a:lnTo>
                <a:lnTo>
                  <a:pt x="346" y="346"/>
                </a:lnTo>
                <a:lnTo>
                  <a:pt x="321" y="378"/>
                </a:lnTo>
                <a:lnTo>
                  <a:pt x="306" y="413"/>
                </a:lnTo>
                <a:lnTo>
                  <a:pt x="301" y="453"/>
                </a:lnTo>
                <a:lnTo>
                  <a:pt x="306" y="495"/>
                </a:lnTo>
                <a:lnTo>
                  <a:pt x="321" y="530"/>
                </a:lnTo>
                <a:lnTo>
                  <a:pt x="346" y="562"/>
                </a:lnTo>
                <a:lnTo>
                  <a:pt x="376" y="584"/>
                </a:lnTo>
                <a:lnTo>
                  <a:pt x="413" y="602"/>
                </a:lnTo>
                <a:lnTo>
                  <a:pt x="453" y="607"/>
                </a:lnTo>
                <a:lnTo>
                  <a:pt x="493" y="602"/>
                </a:lnTo>
                <a:lnTo>
                  <a:pt x="530" y="584"/>
                </a:lnTo>
                <a:lnTo>
                  <a:pt x="560" y="562"/>
                </a:lnTo>
                <a:lnTo>
                  <a:pt x="585" y="530"/>
                </a:lnTo>
                <a:lnTo>
                  <a:pt x="599" y="495"/>
                </a:lnTo>
                <a:lnTo>
                  <a:pt x="604" y="453"/>
                </a:lnTo>
                <a:lnTo>
                  <a:pt x="599" y="413"/>
                </a:lnTo>
                <a:lnTo>
                  <a:pt x="585" y="378"/>
                </a:lnTo>
                <a:lnTo>
                  <a:pt x="560" y="346"/>
                </a:lnTo>
                <a:lnTo>
                  <a:pt x="530" y="323"/>
                </a:lnTo>
                <a:lnTo>
                  <a:pt x="493" y="306"/>
                </a:lnTo>
                <a:lnTo>
                  <a:pt x="453" y="301"/>
                </a:lnTo>
                <a:close/>
                <a:moveTo>
                  <a:pt x="460" y="0"/>
                </a:moveTo>
                <a:lnTo>
                  <a:pt x="530" y="8"/>
                </a:lnTo>
                <a:lnTo>
                  <a:pt x="547" y="127"/>
                </a:lnTo>
                <a:lnTo>
                  <a:pt x="594" y="144"/>
                </a:lnTo>
                <a:lnTo>
                  <a:pt x="686" y="65"/>
                </a:lnTo>
                <a:lnTo>
                  <a:pt x="741" y="105"/>
                </a:lnTo>
                <a:lnTo>
                  <a:pt x="699" y="216"/>
                </a:lnTo>
                <a:lnTo>
                  <a:pt x="716" y="236"/>
                </a:lnTo>
                <a:lnTo>
                  <a:pt x="731" y="256"/>
                </a:lnTo>
                <a:lnTo>
                  <a:pt x="848" y="234"/>
                </a:lnTo>
                <a:lnTo>
                  <a:pt x="878" y="296"/>
                </a:lnTo>
                <a:lnTo>
                  <a:pt x="783" y="373"/>
                </a:lnTo>
                <a:lnTo>
                  <a:pt x="793" y="420"/>
                </a:lnTo>
                <a:lnTo>
                  <a:pt x="905" y="460"/>
                </a:lnTo>
                <a:lnTo>
                  <a:pt x="900" y="530"/>
                </a:lnTo>
                <a:lnTo>
                  <a:pt x="781" y="550"/>
                </a:lnTo>
                <a:lnTo>
                  <a:pt x="763" y="594"/>
                </a:lnTo>
                <a:lnTo>
                  <a:pt x="841" y="686"/>
                </a:lnTo>
                <a:lnTo>
                  <a:pt x="801" y="744"/>
                </a:lnTo>
                <a:lnTo>
                  <a:pt x="689" y="699"/>
                </a:lnTo>
                <a:lnTo>
                  <a:pt x="672" y="716"/>
                </a:lnTo>
                <a:lnTo>
                  <a:pt x="652" y="731"/>
                </a:lnTo>
                <a:lnTo>
                  <a:pt x="674" y="851"/>
                </a:lnTo>
                <a:lnTo>
                  <a:pt x="609" y="878"/>
                </a:lnTo>
                <a:lnTo>
                  <a:pt x="535" y="786"/>
                </a:lnTo>
                <a:lnTo>
                  <a:pt x="485" y="793"/>
                </a:lnTo>
                <a:lnTo>
                  <a:pt x="445" y="908"/>
                </a:lnTo>
                <a:lnTo>
                  <a:pt x="376" y="900"/>
                </a:lnTo>
                <a:lnTo>
                  <a:pt x="358" y="781"/>
                </a:lnTo>
                <a:lnTo>
                  <a:pt x="311" y="764"/>
                </a:lnTo>
                <a:lnTo>
                  <a:pt x="219" y="843"/>
                </a:lnTo>
                <a:lnTo>
                  <a:pt x="165" y="803"/>
                </a:lnTo>
                <a:lnTo>
                  <a:pt x="207" y="691"/>
                </a:lnTo>
                <a:lnTo>
                  <a:pt x="192" y="672"/>
                </a:lnTo>
                <a:lnTo>
                  <a:pt x="174" y="652"/>
                </a:lnTo>
                <a:lnTo>
                  <a:pt x="58" y="674"/>
                </a:lnTo>
                <a:lnTo>
                  <a:pt x="28" y="612"/>
                </a:lnTo>
                <a:lnTo>
                  <a:pt x="122" y="535"/>
                </a:lnTo>
                <a:lnTo>
                  <a:pt x="115" y="488"/>
                </a:lnTo>
                <a:lnTo>
                  <a:pt x="0" y="445"/>
                </a:lnTo>
                <a:lnTo>
                  <a:pt x="5" y="378"/>
                </a:lnTo>
                <a:lnTo>
                  <a:pt x="125" y="358"/>
                </a:lnTo>
                <a:lnTo>
                  <a:pt x="142" y="313"/>
                </a:lnTo>
                <a:lnTo>
                  <a:pt x="65" y="221"/>
                </a:lnTo>
                <a:lnTo>
                  <a:pt x="105" y="164"/>
                </a:lnTo>
                <a:lnTo>
                  <a:pt x="217" y="209"/>
                </a:lnTo>
                <a:lnTo>
                  <a:pt x="237" y="192"/>
                </a:lnTo>
                <a:lnTo>
                  <a:pt x="256" y="177"/>
                </a:lnTo>
                <a:lnTo>
                  <a:pt x="234" y="57"/>
                </a:lnTo>
                <a:lnTo>
                  <a:pt x="296" y="27"/>
                </a:lnTo>
                <a:lnTo>
                  <a:pt x="371" y="122"/>
                </a:lnTo>
                <a:lnTo>
                  <a:pt x="421" y="115"/>
                </a:lnTo>
                <a:lnTo>
                  <a:pt x="460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22641" tIns="11320" rIns="22641" bIns="11320" numCol="1" anchor="t" anchorCtr="0" compatLnSpc="1">
            <a:prstTxWarp prst="textNoShape">
              <a:avLst/>
            </a:prstTxWarp>
          </a:bodyPr>
          <a:lstStyle/>
          <a:p>
            <a:pPr defTabSz="1207938"/>
            <a:endParaRPr lang="es-SV" sz="240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2" name="56 Grupo"/>
          <p:cNvGrpSpPr>
            <a:grpSpLocks noChangeAspect="1"/>
          </p:cNvGrpSpPr>
          <p:nvPr/>
        </p:nvGrpSpPr>
        <p:grpSpPr>
          <a:xfrm>
            <a:off x="7719204" y="3636848"/>
            <a:ext cx="770317" cy="770241"/>
            <a:chOff x="10340017" y="4602413"/>
            <a:chExt cx="1721085" cy="1720999"/>
          </a:xfrm>
          <a:solidFill>
            <a:schemeClr val="bg1"/>
          </a:solidFill>
        </p:grpSpPr>
        <p:sp>
          <p:nvSpPr>
            <p:cNvPr id="23" name="Freeform 15448"/>
            <p:cNvSpPr>
              <a:spLocks noEditPoints="1"/>
            </p:cNvSpPr>
            <p:nvPr/>
          </p:nvSpPr>
          <p:spPr bwMode="auto">
            <a:xfrm>
              <a:off x="10633416" y="4900009"/>
              <a:ext cx="1130076" cy="1130020"/>
            </a:xfrm>
            <a:custGeom>
              <a:avLst/>
              <a:gdLst>
                <a:gd name="T0" fmla="*/ 343 w 805"/>
                <a:gd name="T1" fmla="*/ 109 h 805"/>
                <a:gd name="T2" fmla="*/ 236 w 805"/>
                <a:gd name="T3" fmla="*/ 154 h 805"/>
                <a:gd name="T4" fmla="*/ 154 w 805"/>
                <a:gd name="T5" fmla="*/ 233 h 805"/>
                <a:gd name="T6" fmla="*/ 109 w 805"/>
                <a:gd name="T7" fmla="*/ 343 h 805"/>
                <a:gd name="T8" fmla="*/ 109 w 805"/>
                <a:gd name="T9" fmla="*/ 462 h 805"/>
                <a:gd name="T10" fmla="*/ 154 w 805"/>
                <a:gd name="T11" fmla="*/ 569 h 805"/>
                <a:gd name="T12" fmla="*/ 236 w 805"/>
                <a:gd name="T13" fmla="*/ 651 h 805"/>
                <a:gd name="T14" fmla="*/ 343 w 805"/>
                <a:gd name="T15" fmla="*/ 696 h 805"/>
                <a:gd name="T16" fmla="*/ 465 w 805"/>
                <a:gd name="T17" fmla="*/ 696 h 805"/>
                <a:gd name="T18" fmla="*/ 572 w 805"/>
                <a:gd name="T19" fmla="*/ 651 h 805"/>
                <a:gd name="T20" fmla="*/ 651 w 805"/>
                <a:gd name="T21" fmla="*/ 569 h 805"/>
                <a:gd name="T22" fmla="*/ 698 w 805"/>
                <a:gd name="T23" fmla="*/ 462 h 805"/>
                <a:gd name="T24" fmla="*/ 698 w 805"/>
                <a:gd name="T25" fmla="*/ 343 h 805"/>
                <a:gd name="T26" fmla="*/ 651 w 805"/>
                <a:gd name="T27" fmla="*/ 233 h 805"/>
                <a:gd name="T28" fmla="*/ 572 w 805"/>
                <a:gd name="T29" fmla="*/ 154 h 805"/>
                <a:gd name="T30" fmla="*/ 465 w 805"/>
                <a:gd name="T31" fmla="*/ 109 h 805"/>
                <a:gd name="T32" fmla="*/ 403 w 805"/>
                <a:gd name="T33" fmla="*/ 0 h 805"/>
                <a:gd name="T34" fmla="*/ 544 w 805"/>
                <a:gd name="T35" fmla="*/ 24 h 805"/>
                <a:gd name="T36" fmla="*/ 664 w 805"/>
                <a:gd name="T37" fmla="*/ 94 h 805"/>
                <a:gd name="T38" fmla="*/ 751 w 805"/>
                <a:gd name="T39" fmla="*/ 199 h 805"/>
                <a:gd name="T40" fmla="*/ 800 w 805"/>
                <a:gd name="T41" fmla="*/ 330 h 805"/>
                <a:gd name="T42" fmla="*/ 800 w 805"/>
                <a:gd name="T43" fmla="*/ 475 h 805"/>
                <a:gd name="T44" fmla="*/ 751 w 805"/>
                <a:gd name="T45" fmla="*/ 606 h 805"/>
                <a:gd name="T46" fmla="*/ 664 w 805"/>
                <a:gd name="T47" fmla="*/ 711 h 805"/>
                <a:gd name="T48" fmla="*/ 544 w 805"/>
                <a:gd name="T49" fmla="*/ 780 h 805"/>
                <a:gd name="T50" fmla="*/ 403 w 805"/>
                <a:gd name="T51" fmla="*/ 805 h 805"/>
                <a:gd name="T52" fmla="*/ 264 w 805"/>
                <a:gd name="T53" fmla="*/ 780 h 805"/>
                <a:gd name="T54" fmla="*/ 144 w 805"/>
                <a:gd name="T55" fmla="*/ 711 h 805"/>
                <a:gd name="T56" fmla="*/ 55 w 805"/>
                <a:gd name="T57" fmla="*/ 606 h 805"/>
                <a:gd name="T58" fmla="*/ 8 w 805"/>
                <a:gd name="T59" fmla="*/ 475 h 805"/>
                <a:gd name="T60" fmla="*/ 8 w 805"/>
                <a:gd name="T61" fmla="*/ 330 h 805"/>
                <a:gd name="T62" fmla="*/ 55 w 805"/>
                <a:gd name="T63" fmla="*/ 199 h 805"/>
                <a:gd name="T64" fmla="*/ 144 w 805"/>
                <a:gd name="T65" fmla="*/ 94 h 805"/>
                <a:gd name="T66" fmla="*/ 264 w 805"/>
                <a:gd name="T67" fmla="*/ 24 h 805"/>
                <a:gd name="T68" fmla="*/ 403 w 805"/>
                <a:gd name="T69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5" h="805">
                  <a:moveTo>
                    <a:pt x="403" y="102"/>
                  </a:moveTo>
                  <a:lnTo>
                    <a:pt x="343" y="109"/>
                  </a:lnTo>
                  <a:lnTo>
                    <a:pt x="286" y="126"/>
                  </a:lnTo>
                  <a:lnTo>
                    <a:pt x="236" y="154"/>
                  </a:lnTo>
                  <a:lnTo>
                    <a:pt x="191" y="189"/>
                  </a:lnTo>
                  <a:lnTo>
                    <a:pt x="154" y="233"/>
                  </a:lnTo>
                  <a:lnTo>
                    <a:pt x="127" y="286"/>
                  </a:lnTo>
                  <a:lnTo>
                    <a:pt x="109" y="343"/>
                  </a:lnTo>
                  <a:lnTo>
                    <a:pt x="102" y="402"/>
                  </a:lnTo>
                  <a:lnTo>
                    <a:pt x="109" y="462"/>
                  </a:lnTo>
                  <a:lnTo>
                    <a:pt x="127" y="519"/>
                  </a:lnTo>
                  <a:lnTo>
                    <a:pt x="154" y="569"/>
                  </a:lnTo>
                  <a:lnTo>
                    <a:pt x="191" y="614"/>
                  </a:lnTo>
                  <a:lnTo>
                    <a:pt x="236" y="651"/>
                  </a:lnTo>
                  <a:lnTo>
                    <a:pt x="286" y="678"/>
                  </a:lnTo>
                  <a:lnTo>
                    <a:pt x="343" y="696"/>
                  </a:lnTo>
                  <a:lnTo>
                    <a:pt x="403" y="703"/>
                  </a:lnTo>
                  <a:lnTo>
                    <a:pt x="465" y="696"/>
                  </a:lnTo>
                  <a:lnTo>
                    <a:pt x="520" y="678"/>
                  </a:lnTo>
                  <a:lnTo>
                    <a:pt x="572" y="651"/>
                  </a:lnTo>
                  <a:lnTo>
                    <a:pt x="616" y="614"/>
                  </a:lnTo>
                  <a:lnTo>
                    <a:pt x="651" y="569"/>
                  </a:lnTo>
                  <a:lnTo>
                    <a:pt x="681" y="519"/>
                  </a:lnTo>
                  <a:lnTo>
                    <a:pt x="698" y="462"/>
                  </a:lnTo>
                  <a:lnTo>
                    <a:pt x="703" y="402"/>
                  </a:lnTo>
                  <a:lnTo>
                    <a:pt x="698" y="343"/>
                  </a:lnTo>
                  <a:lnTo>
                    <a:pt x="681" y="286"/>
                  </a:lnTo>
                  <a:lnTo>
                    <a:pt x="651" y="233"/>
                  </a:lnTo>
                  <a:lnTo>
                    <a:pt x="616" y="189"/>
                  </a:lnTo>
                  <a:lnTo>
                    <a:pt x="572" y="154"/>
                  </a:lnTo>
                  <a:lnTo>
                    <a:pt x="520" y="126"/>
                  </a:lnTo>
                  <a:lnTo>
                    <a:pt x="465" y="109"/>
                  </a:lnTo>
                  <a:lnTo>
                    <a:pt x="403" y="102"/>
                  </a:lnTo>
                  <a:close/>
                  <a:moveTo>
                    <a:pt x="403" y="0"/>
                  </a:moveTo>
                  <a:lnTo>
                    <a:pt x="475" y="5"/>
                  </a:lnTo>
                  <a:lnTo>
                    <a:pt x="544" y="24"/>
                  </a:lnTo>
                  <a:lnTo>
                    <a:pt x="607" y="54"/>
                  </a:lnTo>
                  <a:lnTo>
                    <a:pt x="664" y="94"/>
                  </a:lnTo>
                  <a:lnTo>
                    <a:pt x="711" y="141"/>
                  </a:lnTo>
                  <a:lnTo>
                    <a:pt x="751" y="199"/>
                  </a:lnTo>
                  <a:lnTo>
                    <a:pt x="780" y="261"/>
                  </a:lnTo>
                  <a:lnTo>
                    <a:pt x="800" y="330"/>
                  </a:lnTo>
                  <a:lnTo>
                    <a:pt x="805" y="402"/>
                  </a:lnTo>
                  <a:lnTo>
                    <a:pt x="800" y="475"/>
                  </a:lnTo>
                  <a:lnTo>
                    <a:pt x="780" y="544"/>
                  </a:lnTo>
                  <a:lnTo>
                    <a:pt x="751" y="606"/>
                  </a:lnTo>
                  <a:lnTo>
                    <a:pt x="711" y="661"/>
                  </a:lnTo>
                  <a:lnTo>
                    <a:pt x="664" y="711"/>
                  </a:lnTo>
                  <a:lnTo>
                    <a:pt x="607" y="751"/>
                  </a:lnTo>
                  <a:lnTo>
                    <a:pt x="544" y="780"/>
                  </a:lnTo>
                  <a:lnTo>
                    <a:pt x="475" y="798"/>
                  </a:lnTo>
                  <a:lnTo>
                    <a:pt x="403" y="805"/>
                  </a:lnTo>
                  <a:lnTo>
                    <a:pt x="331" y="798"/>
                  </a:lnTo>
                  <a:lnTo>
                    <a:pt x="264" y="780"/>
                  </a:lnTo>
                  <a:lnTo>
                    <a:pt x="199" y="751"/>
                  </a:lnTo>
                  <a:lnTo>
                    <a:pt x="144" y="711"/>
                  </a:lnTo>
                  <a:lnTo>
                    <a:pt x="95" y="661"/>
                  </a:lnTo>
                  <a:lnTo>
                    <a:pt x="55" y="606"/>
                  </a:lnTo>
                  <a:lnTo>
                    <a:pt x="25" y="544"/>
                  </a:lnTo>
                  <a:lnTo>
                    <a:pt x="8" y="475"/>
                  </a:lnTo>
                  <a:lnTo>
                    <a:pt x="0" y="402"/>
                  </a:lnTo>
                  <a:lnTo>
                    <a:pt x="8" y="330"/>
                  </a:lnTo>
                  <a:lnTo>
                    <a:pt x="25" y="261"/>
                  </a:lnTo>
                  <a:lnTo>
                    <a:pt x="55" y="199"/>
                  </a:lnTo>
                  <a:lnTo>
                    <a:pt x="95" y="141"/>
                  </a:lnTo>
                  <a:lnTo>
                    <a:pt x="144" y="94"/>
                  </a:lnTo>
                  <a:lnTo>
                    <a:pt x="199" y="54"/>
                  </a:lnTo>
                  <a:lnTo>
                    <a:pt x="264" y="24"/>
                  </a:lnTo>
                  <a:lnTo>
                    <a:pt x="331" y="5"/>
                  </a:lnTo>
                  <a:lnTo>
                    <a:pt x="4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0948" tIns="30473" rIns="60948" bIns="30473" numCol="1" anchor="t" anchorCtr="0" compatLnSpc="1">
              <a:prstTxWarp prst="textNoShape">
                <a:avLst/>
              </a:prstTxWarp>
            </a:bodyPr>
            <a:lstStyle/>
            <a:p>
              <a:pPr defTabSz="1207938"/>
              <a:endParaRPr lang="es-SV" sz="2400">
                <a:solidFill>
                  <a:srgbClr val="000000"/>
                </a:solidFill>
              </a:endParaRPr>
            </a:p>
          </p:txBody>
        </p:sp>
        <p:sp>
          <p:nvSpPr>
            <p:cNvPr id="24" name="Freeform 15449"/>
            <p:cNvSpPr>
              <a:spLocks noEditPoints="1"/>
            </p:cNvSpPr>
            <p:nvPr/>
          </p:nvSpPr>
          <p:spPr bwMode="auto">
            <a:xfrm>
              <a:off x="10340017" y="4602413"/>
              <a:ext cx="1721085" cy="1720999"/>
            </a:xfrm>
            <a:custGeom>
              <a:avLst/>
              <a:gdLst>
                <a:gd name="T0" fmla="*/ 458 w 1226"/>
                <a:gd name="T1" fmla="*/ 199 h 1226"/>
                <a:gd name="T2" fmla="*/ 274 w 1226"/>
                <a:gd name="T3" fmla="*/ 328 h 1226"/>
                <a:gd name="T4" fmla="*/ 177 w 1226"/>
                <a:gd name="T5" fmla="*/ 535 h 1226"/>
                <a:gd name="T6" fmla="*/ 197 w 1226"/>
                <a:gd name="T7" fmla="*/ 769 h 1226"/>
                <a:gd name="T8" fmla="*/ 328 w 1226"/>
                <a:gd name="T9" fmla="*/ 953 h 1226"/>
                <a:gd name="T10" fmla="*/ 532 w 1226"/>
                <a:gd name="T11" fmla="*/ 1050 h 1226"/>
                <a:gd name="T12" fmla="*/ 766 w 1226"/>
                <a:gd name="T13" fmla="*/ 1030 h 1226"/>
                <a:gd name="T14" fmla="*/ 950 w 1226"/>
                <a:gd name="T15" fmla="*/ 900 h 1226"/>
                <a:gd name="T16" fmla="*/ 1047 w 1226"/>
                <a:gd name="T17" fmla="*/ 694 h 1226"/>
                <a:gd name="T18" fmla="*/ 1027 w 1226"/>
                <a:gd name="T19" fmla="*/ 460 h 1226"/>
                <a:gd name="T20" fmla="*/ 898 w 1226"/>
                <a:gd name="T21" fmla="*/ 276 h 1226"/>
                <a:gd name="T22" fmla="*/ 691 w 1226"/>
                <a:gd name="T23" fmla="*/ 179 h 1226"/>
                <a:gd name="T24" fmla="*/ 681 w 1226"/>
                <a:gd name="T25" fmla="*/ 5 h 1226"/>
                <a:gd name="T26" fmla="*/ 781 w 1226"/>
                <a:gd name="T27" fmla="*/ 92 h 1226"/>
                <a:gd name="T28" fmla="*/ 932 w 1226"/>
                <a:gd name="T29" fmla="*/ 92 h 1226"/>
                <a:gd name="T30" fmla="*/ 994 w 1226"/>
                <a:gd name="T31" fmla="*/ 135 h 1226"/>
                <a:gd name="T32" fmla="*/ 1047 w 1226"/>
                <a:gd name="T33" fmla="*/ 281 h 1226"/>
                <a:gd name="T34" fmla="*/ 1161 w 1226"/>
                <a:gd name="T35" fmla="*/ 341 h 1226"/>
                <a:gd name="T36" fmla="*/ 1141 w 1226"/>
                <a:gd name="T37" fmla="*/ 470 h 1226"/>
                <a:gd name="T38" fmla="*/ 1226 w 1226"/>
                <a:gd name="T39" fmla="*/ 600 h 1226"/>
                <a:gd name="T40" fmla="*/ 1223 w 1226"/>
                <a:gd name="T41" fmla="*/ 674 h 1226"/>
                <a:gd name="T42" fmla="*/ 1129 w 1226"/>
                <a:gd name="T43" fmla="*/ 796 h 1226"/>
                <a:gd name="T44" fmla="*/ 1141 w 1226"/>
                <a:gd name="T45" fmla="*/ 925 h 1226"/>
                <a:gd name="T46" fmla="*/ 1022 w 1226"/>
                <a:gd name="T47" fmla="*/ 977 h 1226"/>
                <a:gd name="T48" fmla="*/ 962 w 1226"/>
                <a:gd name="T49" fmla="*/ 1119 h 1226"/>
                <a:gd name="T50" fmla="*/ 900 w 1226"/>
                <a:gd name="T51" fmla="*/ 1157 h 1226"/>
                <a:gd name="T52" fmla="*/ 743 w 1226"/>
                <a:gd name="T53" fmla="*/ 1144 h 1226"/>
                <a:gd name="T54" fmla="*/ 646 w 1226"/>
                <a:gd name="T55" fmla="*/ 1226 h 1226"/>
                <a:gd name="T56" fmla="*/ 540 w 1226"/>
                <a:gd name="T57" fmla="*/ 1157 h 1226"/>
                <a:gd name="T58" fmla="*/ 386 w 1226"/>
                <a:gd name="T59" fmla="*/ 1184 h 1226"/>
                <a:gd name="T60" fmla="*/ 368 w 1226"/>
                <a:gd name="T61" fmla="*/ 1104 h 1226"/>
                <a:gd name="T62" fmla="*/ 214 w 1226"/>
                <a:gd name="T63" fmla="*/ 1079 h 1226"/>
                <a:gd name="T64" fmla="*/ 162 w 1226"/>
                <a:gd name="T65" fmla="*/ 1030 h 1226"/>
                <a:gd name="T66" fmla="*/ 134 w 1226"/>
                <a:gd name="T67" fmla="*/ 878 h 1226"/>
                <a:gd name="T68" fmla="*/ 30 w 1226"/>
                <a:gd name="T69" fmla="*/ 801 h 1226"/>
                <a:gd name="T70" fmla="*/ 70 w 1226"/>
                <a:gd name="T71" fmla="*/ 679 h 1226"/>
                <a:gd name="T72" fmla="*/ 5 w 1226"/>
                <a:gd name="T73" fmla="*/ 540 h 1226"/>
                <a:gd name="T74" fmla="*/ 18 w 1226"/>
                <a:gd name="T75" fmla="*/ 465 h 1226"/>
                <a:gd name="T76" fmla="*/ 62 w 1226"/>
                <a:gd name="T77" fmla="*/ 346 h 1226"/>
                <a:gd name="T78" fmla="*/ 100 w 1226"/>
                <a:gd name="T79" fmla="*/ 279 h 1226"/>
                <a:gd name="T80" fmla="*/ 239 w 1226"/>
                <a:gd name="T81" fmla="*/ 214 h 1226"/>
                <a:gd name="T82" fmla="*/ 289 w 1226"/>
                <a:gd name="T83" fmla="*/ 92 h 1226"/>
                <a:gd name="T84" fmla="*/ 420 w 1226"/>
                <a:gd name="T85" fmla="*/ 102 h 1226"/>
                <a:gd name="T86" fmla="*/ 540 w 1226"/>
                <a:gd name="T87" fmla="*/ 5 h 1226"/>
                <a:gd name="T88" fmla="*/ 619 w 1226"/>
                <a:gd name="T89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6" h="1226">
                  <a:moveTo>
                    <a:pt x="612" y="172"/>
                  </a:moveTo>
                  <a:lnTo>
                    <a:pt x="532" y="179"/>
                  </a:lnTo>
                  <a:lnTo>
                    <a:pt x="458" y="199"/>
                  </a:lnTo>
                  <a:lnTo>
                    <a:pt x="388" y="231"/>
                  </a:lnTo>
                  <a:lnTo>
                    <a:pt x="328" y="276"/>
                  </a:lnTo>
                  <a:lnTo>
                    <a:pt x="274" y="328"/>
                  </a:lnTo>
                  <a:lnTo>
                    <a:pt x="229" y="391"/>
                  </a:lnTo>
                  <a:lnTo>
                    <a:pt x="197" y="460"/>
                  </a:lnTo>
                  <a:lnTo>
                    <a:pt x="177" y="535"/>
                  </a:lnTo>
                  <a:lnTo>
                    <a:pt x="169" y="614"/>
                  </a:lnTo>
                  <a:lnTo>
                    <a:pt x="177" y="694"/>
                  </a:lnTo>
                  <a:lnTo>
                    <a:pt x="197" y="769"/>
                  </a:lnTo>
                  <a:lnTo>
                    <a:pt x="229" y="838"/>
                  </a:lnTo>
                  <a:lnTo>
                    <a:pt x="274" y="900"/>
                  </a:lnTo>
                  <a:lnTo>
                    <a:pt x="328" y="953"/>
                  </a:lnTo>
                  <a:lnTo>
                    <a:pt x="388" y="997"/>
                  </a:lnTo>
                  <a:lnTo>
                    <a:pt x="458" y="1030"/>
                  </a:lnTo>
                  <a:lnTo>
                    <a:pt x="532" y="1050"/>
                  </a:lnTo>
                  <a:lnTo>
                    <a:pt x="612" y="1057"/>
                  </a:lnTo>
                  <a:lnTo>
                    <a:pt x="691" y="1050"/>
                  </a:lnTo>
                  <a:lnTo>
                    <a:pt x="766" y="1030"/>
                  </a:lnTo>
                  <a:lnTo>
                    <a:pt x="835" y="997"/>
                  </a:lnTo>
                  <a:lnTo>
                    <a:pt x="898" y="953"/>
                  </a:lnTo>
                  <a:lnTo>
                    <a:pt x="950" y="900"/>
                  </a:lnTo>
                  <a:lnTo>
                    <a:pt x="994" y="838"/>
                  </a:lnTo>
                  <a:lnTo>
                    <a:pt x="1027" y="769"/>
                  </a:lnTo>
                  <a:lnTo>
                    <a:pt x="1047" y="694"/>
                  </a:lnTo>
                  <a:lnTo>
                    <a:pt x="1054" y="614"/>
                  </a:lnTo>
                  <a:lnTo>
                    <a:pt x="1047" y="535"/>
                  </a:lnTo>
                  <a:lnTo>
                    <a:pt x="1027" y="460"/>
                  </a:lnTo>
                  <a:lnTo>
                    <a:pt x="994" y="391"/>
                  </a:lnTo>
                  <a:lnTo>
                    <a:pt x="950" y="328"/>
                  </a:lnTo>
                  <a:lnTo>
                    <a:pt x="898" y="276"/>
                  </a:lnTo>
                  <a:lnTo>
                    <a:pt x="835" y="231"/>
                  </a:lnTo>
                  <a:lnTo>
                    <a:pt x="766" y="199"/>
                  </a:lnTo>
                  <a:lnTo>
                    <a:pt x="691" y="179"/>
                  </a:lnTo>
                  <a:lnTo>
                    <a:pt x="612" y="172"/>
                  </a:lnTo>
                  <a:close/>
                  <a:moveTo>
                    <a:pt x="619" y="0"/>
                  </a:moveTo>
                  <a:lnTo>
                    <a:pt x="681" y="5"/>
                  </a:lnTo>
                  <a:lnTo>
                    <a:pt x="743" y="15"/>
                  </a:lnTo>
                  <a:lnTo>
                    <a:pt x="746" y="85"/>
                  </a:lnTo>
                  <a:lnTo>
                    <a:pt x="781" y="92"/>
                  </a:lnTo>
                  <a:lnTo>
                    <a:pt x="818" y="38"/>
                  </a:lnTo>
                  <a:lnTo>
                    <a:pt x="858" y="52"/>
                  </a:lnTo>
                  <a:lnTo>
                    <a:pt x="932" y="92"/>
                  </a:lnTo>
                  <a:lnTo>
                    <a:pt x="912" y="157"/>
                  </a:lnTo>
                  <a:lnTo>
                    <a:pt x="940" y="177"/>
                  </a:lnTo>
                  <a:lnTo>
                    <a:pt x="994" y="135"/>
                  </a:lnTo>
                  <a:lnTo>
                    <a:pt x="1042" y="177"/>
                  </a:lnTo>
                  <a:lnTo>
                    <a:pt x="1084" y="224"/>
                  </a:lnTo>
                  <a:lnTo>
                    <a:pt x="1047" y="281"/>
                  </a:lnTo>
                  <a:lnTo>
                    <a:pt x="1064" y="306"/>
                  </a:lnTo>
                  <a:lnTo>
                    <a:pt x="1131" y="286"/>
                  </a:lnTo>
                  <a:lnTo>
                    <a:pt x="1161" y="341"/>
                  </a:lnTo>
                  <a:lnTo>
                    <a:pt x="1186" y="401"/>
                  </a:lnTo>
                  <a:lnTo>
                    <a:pt x="1131" y="440"/>
                  </a:lnTo>
                  <a:lnTo>
                    <a:pt x="1141" y="470"/>
                  </a:lnTo>
                  <a:lnTo>
                    <a:pt x="1208" y="473"/>
                  </a:lnTo>
                  <a:lnTo>
                    <a:pt x="1221" y="535"/>
                  </a:lnTo>
                  <a:lnTo>
                    <a:pt x="1226" y="600"/>
                  </a:lnTo>
                  <a:lnTo>
                    <a:pt x="1158" y="619"/>
                  </a:lnTo>
                  <a:lnTo>
                    <a:pt x="1158" y="649"/>
                  </a:lnTo>
                  <a:lnTo>
                    <a:pt x="1223" y="674"/>
                  </a:lnTo>
                  <a:lnTo>
                    <a:pt x="1213" y="736"/>
                  </a:lnTo>
                  <a:lnTo>
                    <a:pt x="1196" y="798"/>
                  </a:lnTo>
                  <a:lnTo>
                    <a:pt x="1129" y="796"/>
                  </a:lnTo>
                  <a:lnTo>
                    <a:pt x="1116" y="826"/>
                  </a:lnTo>
                  <a:lnTo>
                    <a:pt x="1171" y="868"/>
                  </a:lnTo>
                  <a:lnTo>
                    <a:pt x="1141" y="925"/>
                  </a:lnTo>
                  <a:lnTo>
                    <a:pt x="1106" y="977"/>
                  </a:lnTo>
                  <a:lnTo>
                    <a:pt x="1042" y="955"/>
                  </a:lnTo>
                  <a:lnTo>
                    <a:pt x="1022" y="977"/>
                  </a:lnTo>
                  <a:lnTo>
                    <a:pt x="1059" y="1035"/>
                  </a:lnTo>
                  <a:lnTo>
                    <a:pt x="1012" y="1079"/>
                  </a:lnTo>
                  <a:lnTo>
                    <a:pt x="962" y="1119"/>
                  </a:lnTo>
                  <a:lnTo>
                    <a:pt x="907" y="1074"/>
                  </a:lnTo>
                  <a:lnTo>
                    <a:pt x="885" y="1089"/>
                  </a:lnTo>
                  <a:lnTo>
                    <a:pt x="900" y="1157"/>
                  </a:lnTo>
                  <a:lnTo>
                    <a:pt x="840" y="1184"/>
                  </a:lnTo>
                  <a:lnTo>
                    <a:pt x="781" y="1204"/>
                  </a:lnTo>
                  <a:lnTo>
                    <a:pt x="743" y="1144"/>
                  </a:lnTo>
                  <a:lnTo>
                    <a:pt x="716" y="1152"/>
                  </a:lnTo>
                  <a:lnTo>
                    <a:pt x="711" y="1219"/>
                  </a:lnTo>
                  <a:lnTo>
                    <a:pt x="646" y="1226"/>
                  </a:lnTo>
                  <a:lnTo>
                    <a:pt x="582" y="1226"/>
                  </a:lnTo>
                  <a:lnTo>
                    <a:pt x="567" y="1159"/>
                  </a:lnTo>
                  <a:lnTo>
                    <a:pt x="540" y="1157"/>
                  </a:lnTo>
                  <a:lnTo>
                    <a:pt x="510" y="1219"/>
                  </a:lnTo>
                  <a:lnTo>
                    <a:pt x="448" y="1204"/>
                  </a:lnTo>
                  <a:lnTo>
                    <a:pt x="386" y="1184"/>
                  </a:lnTo>
                  <a:lnTo>
                    <a:pt x="393" y="1117"/>
                  </a:lnTo>
                  <a:lnTo>
                    <a:pt x="393" y="1114"/>
                  </a:lnTo>
                  <a:lnTo>
                    <a:pt x="368" y="1104"/>
                  </a:lnTo>
                  <a:lnTo>
                    <a:pt x="321" y="1154"/>
                  </a:lnTo>
                  <a:lnTo>
                    <a:pt x="266" y="1119"/>
                  </a:lnTo>
                  <a:lnTo>
                    <a:pt x="214" y="1079"/>
                  </a:lnTo>
                  <a:lnTo>
                    <a:pt x="244" y="1020"/>
                  </a:lnTo>
                  <a:lnTo>
                    <a:pt x="224" y="1000"/>
                  </a:lnTo>
                  <a:lnTo>
                    <a:pt x="162" y="1030"/>
                  </a:lnTo>
                  <a:lnTo>
                    <a:pt x="122" y="980"/>
                  </a:lnTo>
                  <a:lnTo>
                    <a:pt x="85" y="928"/>
                  </a:lnTo>
                  <a:lnTo>
                    <a:pt x="134" y="878"/>
                  </a:lnTo>
                  <a:lnTo>
                    <a:pt x="120" y="853"/>
                  </a:lnTo>
                  <a:lnTo>
                    <a:pt x="52" y="861"/>
                  </a:lnTo>
                  <a:lnTo>
                    <a:pt x="30" y="801"/>
                  </a:lnTo>
                  <a:lnTo>
                    <a:pt x="13" y="739"/>
                  </a:lnTo>
                  <a:lnTo>
                    <a:pt x="75" y="709"/>
                  </a:lnTo>
                  <a:lnTo>
                    <a:pt x="70" y="679"/>
                  </a:lnTo>
                  <a:lnTo>
                    <a:pt x="3" y="667"/>
                  </a:lnTo>
                  <a:lnTo>
                    <a:pt x="0" y="602"/>
                  </a:lnTo>
                  <a:lnTo>
                    <a:pt x="5" y="540"/>
                  </a:lnTo>
                  <a:lnTo>
                    <a:pt x="72" y="530"/>
                  </a:lnTo>
                  <a:lnTo>
                    <a:pt x="77" y="498"/>
                  </a:lnTo>
                  <a:lnTo>
                    <a:pt x="18" y="465"/>
                  </a:lnTo>
                  <a:lnTo>
                    <a:pt x="33" y="415"/>
                  </a:lnTo>
                  <a:lnTo>
                    <a:pt x="52" y="368"/>
                  </a:lnTo>
                  <a:lnTo>
                    <a:pt x="62" y="346"/>
                  </a:lnTo>
                  <a:lnTo>
                    <a:pt x="130" y="358"/>
                  </a:lnTo>
                  <a:lnTo>
                    <a:pt x="144" y="331"/>
                  </a:lnTo>
                  <a:lnTo>
                    <a:pt x="100" y="279"/>
                  </a:lnTo>
                  <a:lnTo>
                    <a:pt x="137" y="227"/>
                  </a:lnTo>
                  <a:lnTo>
                    <a:pt x="179" y="179"/>
                  </a:lnTo>
                  <a:lnTo>
                    <a:pt x="239" y="214"/>
                  </a:lnTo>
                  <a:lnTo>
                    <a:pt x="264" y="192"/>
                  </a:lnTo>
                  <a:lnTo>
                    <a:pt x="239" y="130"/>
                  </a:lnTo>
                  <a:lnTo>
                    <a:pt x="289" y="92"/>
                  </a:lnTo>
                  <a:lnTo>
                    <a:pt x="346" y="62"/>
                  </a:lnTo>
                  <a:lnTo>
                    <a:pt x="390" y="115"/>
                  </a:lnTo>
                  <a:lnTo>
                    <a:pt x="420" y="102"/>
                  </a:lnTo>
                  <a:lnTo>
                    <a:pt x="418" y="33"/>
                  </a:lnTo>
                  <a:lnTo>
                    <a:pt x="477" y="18"/>
                  </a:lnTo>
                  <a:lnTo>
                    <a:pt x="540" y="5"/>
                  </a:lnTo>
                  <a:lnTo>
                    <a:pt x="564" y="70"/>
                  </a:lnTo>
                  <a:lnTo>
                    <a:pt x="599" y="67"/>
                  </a:lnTo>
                  <a:lnTo>
                    <a:pt x="6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0948" tIns="30473" rIns="60948" bIns="30473" numCol="1" anchor="t" anchorCtr="0" compatLnSpc="1">
              <a:prstTxWarp prst="textNoShape">
                <a:avLst/>
              </a:prstTxWarp>
            </a:bodyPr>
            <a:lstStyle/>
            <a:p>
              <a:pPr defTabSz="1207938"/>
              <a:endParaRPr lang="es-SV" sz="2400">
                <a:solidFill>
                  <a:srgbClr val="000000"/>
                </a:solidFill>
              </a:endParaRPr>
            </a:p>
          </p:txBody>
        </p:sp>
      </p:grpSp>
      <p:sp>
        <p:nvSpPr>
          <p:cNvPr id="25" name="Freeform 15418"/>
          <p:cNvSpPr>
            <a:spLocks noEditPoints="1"/>
          </p:cNvSpPr>
          <p:nvPr/>
        </p:nvSpPr>
        <p:spPr bwMode="auto">
          <a:xfrm>
            <a:off x="5232616" y="3204263"/>
            <a:ext cx="193715" cy="193696"/>
          </a:xfrm>
          <a:custGeom>
            <a:avLst/>
            <a:gdLst>
              <a:gd name="T0" fmla="*/ 139 w 276"/>
              <a:gd name="T1" fmla="*/ 84 h 276"/>
              <a:gd name="T2" fmla="*/ 112 w 276"/>
              <a:gd name="T3" fmla="*/ 92 h 276"/>
              <a:gd name="T4" fmla="*/ 92 w 276"/>
              <a:gd name="T5" fmla="*/ 112 h 276"/>
              <a:gd name="T6" fmla="*/ 85 w 276"/>
              <a:gd name="T7" fmla="*/ 139 h 276"/>
              <a:gd name="T8" fmla="*/ 92 w 276"/>
              <a:gd name="T9" fmla="*/ 164 h 276"/>
              <a:gd name="T10" fmla="*/ 112 w 276"/>
              <a:gd name="T11" fmla="*/ 184 h 276"/>
              <a:gd name="T12" fmla="*/ 139 w 276"/>
              <a:gd name="T13" fmla="*/ 191 h 276"/>
              <a:gd name="T14" fmla="*/ 164 w 276"/>
              <a:gd name="T15" fmla="*/ 184 h 276"/>
              <a:gd name="T16" fmla="*/ 184 w 276"/>
              <a:gd name="T17" fmla="*/ 164 h 276"/>
              <a:gd name="T18" fmla="*/ 192 w 276"/>
              <a:gd name="T19" fmla="*/ 139 h 276"/>
              <a:gd name="T20" fmla="*/ 184 w 276"/>
              <a:gd name="T21" fmla="*/ 112 h 276"/>
              <a:gd name="T22" fmla="*/ 164 w 276"/>
              <a:gd name="T23" fmla="*/ 92 h 276"/>
              <a:gd name="T24" fmla="*/ 139 w 276"/>
              <a:gd name="T25" fmla="*/ 84 h 276"/>
              <a:gd name="T26" fmla="*/ 139 w 276"/>
              <a:gd name="T27" fmla="*/ 0 h 276"/>
              <a:gd name="T28" fmla="*/ 162 w 276"/>
              <a:gd name="T29" fmla="*/ 2 h 276"/>
              <a:gd name="T30" fmla="*/ 177 w 276"/>
              <a:gd name="T31" fmla="*/ 47 h 276"/>
              <a:gd name="T32" fmla="*/ 219 w 276"/>
              <a:gd name="T33" fmla="*/ 27 h 276"/>
              <a:gd name="T34" fmla="*/ 231 w 276"/>
              <a:gd name="T35" fmla="*/ 35 h 276"/>
              <a:gd name="T36" fmla="*/ 241 w 276"/>
              <a:gd name="T37" fmla="*/ 47 h 276"/>
              <a:gd name="T38" fmla="*/ 251 w 276"/>
              <a:gd name="T39" fmla="*/ 57 h 276"/>
              <a:gd name="T40" fmla="*/ 231 w 276"/>
              <a:gd name="T41" fmla="*/ 99 h 276"/>
              <a:gd name="T42" fmla="*/ 274 w 276"/>
              <a:gd name="T43" fmla="*/ 117 h 276"/>
              <a:gd name="T44" fmla="*/ 276 w 276"/>
              <a:gd name="T45" fmla="*/ 139 h 276"/>
              <a:gd name="T46" fmla="*/ 274 w 276"/>
              <a:gd name="T47" fmla="*/ 161 h 276"/>
              <a:gd name="T48" fmla="*/ 231 w 276"/>
              <a:gd name="T49" fmla="*/ 176 h 276"/>
              <a:gd name="T50" fmla="*/ 251 w 276"/>
              <a:gd name="T51" fmla="*/ 219 h 276"/>
              <a:gd name="T52" fmla="*/ 241 w 276"/>
              <a:gd name="T53" fmla="*/ 231 h 276"/>
              <a:gd name="T54" fmla="*/ 231 w 276"/>
              <a:gd name="T55" fmla="*/ 241 h 276"/>
              <a:gd name="T56" fmla="*/ 219 w 276"/>
              <a:gd name="T57" fmla="*/ 251 h 276"/>
              <a:gd name="T58" fmla="*/ 177 w 276"/>
              <a:gd name="T59" fmla="*/ 231 h 276"/>
              <a:gd name="T60" fmla="*/ 162 w 276"/>
              <a:gd name="T61" fmla="*/ 276 h 276"/>
              <a:gd name="T62" fmla="*/ 139 w 276"/>
              <a:gd name="T63" fmla="*/ 276 h 276"/>
              <a:gd name="T64" fmla="*/ 117 w 276"/>
              <a:gd name="T65" fmla="*/ 276 h 276"/>
              <a:gd name="T66" fmla="*/ 100 w 276"/>
              <a:gd name="T67" fmla="*/ 231 h 276"/>
              <a:gd name="T68" fmla="*/ 57 w 276"/>
              <a:gd name="T69" fmla="*/ 251 h 276"/>
              <a:gd name="T70" fmla="*/ 47 w 276"/>
              <a:gd name="T71" fmla="*/ 241 h 276"/>
              <a:gd name="T72" fmla="*/ 35 w 276"/>
              <a:gd name="T73" fmla="*/ 231 h 276"/>
              <a:gd name="T74" fmla="*/ 27 w 276"/>
              <a:gd name="T75" fmla="*/ 219 h 276"/>
              <a:gd name="T76" fmla="*/ 47 w 276"/>
              <a:gd name="T77" fmla="*/ 176 h 276"/>
              <a:gd name="T78" fmla="*/ 3 w 276"/>
              <a:gd name="T79" fmla="*/ 161 h 276"/>
              <a:gd name="T80" fmla="*/ 0 w 276"/>
              <a:gd name="T81" fmla="*/ 139 h 276"/>
              <a:gd name="T82" fmla="*/ 3 w 276"/>
              <a:gd name="T83" fmla="*/ 117 h 276"/>
              <a:gd name="T84" fmla="*/ 47 w 276"/>
              <a:gd name="T85" fmla="*/ 99 h 276"/>
              <a:gd name="T86" fmla="*/ 27 w 276"/>
              <a:gd name="T87" fmla="*/ 57 h 276"/>
              <a:gd name="T88" fmla="*/ 35 w 276"/>
              <a:gd name="T89" fmla="*/ 47 h 276"/>
              <a:gd name="T90" fmla="*/ 47 w 276"/>
              <a:gd name="T91" fmla="*/ 35 h 276"/>
              <a:gd name="T92" fmla="*/ 57 w 276"/>
              <a:gd name="T93" fmla="*/ 27 h 276"/>
              <a:gd name="T94" fmla="*/ 100 w 276"/>
              <a:gd name="T95" fmla="*/ 47 h 276"/>
              <a:gd name="T96" fmla="*/ 117 w 276"/>
              <a:gd name="T97" fmla="*/ 2 h 276"/>
              <a:gd name="T98" fmla="*/ 139 w 276"/>
              <a:gd name="T99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6" h="276">
                <a:moveTo>
                  <a:pt x="139" y="84"/>
                </a:moveTo>
                <a:lnTo>
                  <a:pt x="112" y="92"/>
                </a:lnTo>
                <a:lnTo>
                  <a:pt x="92" y="112"/>
                </a:lnTo>
                <a:lnTo>
                  <a:pt x="85" y="139"/>
                </a:lnTo>
                <a:lnTo>
                  <a:pt x="92" y="164"/>
                </a:lnTo>
                <a:lnTo>
                  <a:pt x="112" y="184"/>
                </a:lnTo>
                <a:lnTo>
                  <a:pt x="139" y="191"/>
                </a:lnTo>
                <a:lnTo>
                  <a:pt x="164" y="184"/>
                </a:lnTo>
                <a:lnTo>
                  <a:pt x="184" y="164"/>
                </a:lnTo>
                <a:lnTo>
                  <a:pt x="192" y="139"/>
                </a:lnTo>
                <a:lnTo>
                  <a:pt x="184" y="112"/>
                </a:lnTo>
                <a:lnTo>
                  <a:pt x="164" y="92"/>
                </a:lnTo>
                <a:lnTo>
                  <a:pt x="139" y="84"/>
                </a:lnTo>
                <a:close/>
                <a:moveTo>
                  <a:pt x="139" y="0"/>
                </a:moveTo>
                <a:lnTo>
                  <a:pt x="162" y="2"/>
                </a:lnTo>
                <a:lnTo>
                  <a:pt x="177" y="47"/>
                </a:lnTo>
                <a:lnTo>
                  <a:pt x="219" y="27"/>
                </a:lnTo>
                <a:lnTo>
                  <a:pt x="231" y="35"/>
                </a:lnTo>
                <a:lnTo>
                  <a:pt x="241" y="47"/>
                </a:lnTo>
                <a:lnTo>
                  <a:pt x="251" y="57"/>
                </a:lnTo>
                <a:lnTo>
                  <a:pt x="231" y="99"/>
                </a:lnTo>
                <a:lnTo>
                  <a:pt x="274" y="117"/>
                </a:lnTo>
                <a:lnTo>
                  <a:pt x="276" y="139"/>
                </a:lnTo>
                <a:lnTo>
                  <a:pt x="274" y="161"/>
                </a:lnTo>
                <a:lnTo>
                  <a:pt x="231" y="176"/>
                </a:lnTo>
                <a:lnTo>
                  <a:pt x="251" y="219"/>
                </a:lnTo>
                <a:lnTo>
                  <a:pt x="241" y="231"/>
                </a:lnTo>
                <a:lnTo>
                  <a:pt x="231" y="241"/>
                </a:lnTo>
                <a:lnTo>
                  <a:pt x="219" y="251"/>
                </a:lnTo>
                <a:lnTo>
                  <a:pt x="177" y="231"/>
                </a:lnTo>
                <a:lnTo>
                  <a:pt x="162" y="276"/>
                </a:lnTo>
                <a:lnTo>
                  <a:pt x="139" y="276"/>
                </a:lnTo>
                <a:lnTo>
                  <a:pt x="117" y="276"/>
                </a:lnTo>
                <a:lnTo>
                  <a:pt x="100" y="231"/>
                </a:lnTo>
                <a:lnTo>
                  <a:pt x="57" y="251"/>
                </a:lnTo>
                <a:lnTo>
                  <a:pt x="47" y="241"/>
                </a:lnTo>
                <a:lnTo>
                  <a:pt x="35" y="231"/>
                </a:lnTo>
                <a:lnTo>
                  <a:pt x="27" y="219"/>
                </a:lnTo>
                <a:lnTo>
                  <a:pt x="47" y="176"/>
                </a:lnTo>
                <a:lnTo>
                  <a:pt x="3" y="161"/>
                </a:lnTo>
                <a:lnTo>
                  <a:pt x="0" y="139"/>
                </a:lnTo>
                <a:lnTo>
                  <a:pt x="3" y="117"/>
                </a:lnTo>
                <a:lnTo>
                  <a:pt x="47" y="99"/>
                </a:lnTo>
                <a:lnTo>
                  <a:pt x="27" y="57"/>
                </a:lnTo>
                <a:lnTo>
                  <a:pt x="35" y="47"/>
                </a:lnTo>
                <a:lnTo>
                  <a:pt x="47" y="35"/>
                </a:lnTo>
                <a:lnTo>
                  <a:pt x="57" y="27"/>
                </a:lnTo>
                <a:lnTo>
                  <a:pt x="100" y="47"/>
                </a:lnTo>
                <a:lnTo>
                  <a:pt x="117" y="2"/>
                </a:lnTo>
                <a:lnTo>
                  <a:pt x="13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2641" tIns="11320" rIns="22641" bIns="11320" numCol="1" anchor="t" anchorCtr="0" compatLnSpc="1">
            <a:prstTxWarp prst="textNoShape">
              <a:avLst/>
            </a:prstTxWarp>
          </a:bodyPr>
          <a:lstStyle/>
          <a:p>
            <a:pPr defTabSz="1207938"/>
            <a:endParaRPr lang="es-SV" sz="2400">
              <a:solidFill>
                <a:srgbClr val="000000"/>
              </a:solidFill>
            </a:endParaRPr>
          </a:p>
        </p:txBody>
      </p:sp>
      <p:sp>
        <p:nvSpPr>
          <p:cNvPr id="26" name="Freeform 15434"/>
          <p:cNvSpPr>
            <a:spLocks noEditPoints="1"/>
          </p:cNvSpPr>
          <p:nvPr/>
        </p:nvSpPr>
        <p:spPr bwMode="auto">
          <a:xfrm>
            <a:off x="4024071" y="3725974"/>
            <a:ext cx="585868" cy="596351"/>
          </a:xfrm>
          <a:custGeom>
            <a:avLst/>
            <a:gdLst>
              <a:gd name="T0" fmla="*/ 345 w 671"/>
              <a:gd name="T1" fmla="*/ 427 h 671"/>
              <a:gd name="T2" fmla="*/ 439 w 671"/>
              <a:gd name="T3" fmla="*/ 581 h 671"/>
              <a:gd name="T4" fmla="*/ 395 w 671"/>
              <a:gd name="T5" fmla="*/ 407 h 671"/>
              <a:gd name="T6" fmla="*/ 188 w 671"/>
              <a:gd name="T7" fmla="*/ 559 h 671"/>
              <a:gd name="T8" fmla="*/ 325 w 671"/>
              <a:gd name="T9" fmla="*/ 604 h 671"/>
              <a:gd name="T10" fmla="*/ 278 w 671"/>
              <a:gd name="T11" fmla="*/ 407 h 671"/>
              <a:gd name="T12" fmla="*/ 410 w 671"/>
              <a:gd name="T13" fmla="*/ 392 h 671"/>
              <a:gd name="T14" fmla="*/ 584 w 671"/>
              <a:gd name="T15" fmla="*/ 440 h 671"/>
              <a:gd name="T16" fmla="*/ 427 w 671"/>
              <a:gd name="T17" fmla="*/ 345 h 671"/>
              <a:gd name="T18" fmla="*/ 89 w 671"/>
              <a:gd name="T19" fmla="*/ 440 h 671"/>
              <a:gd name="T20" fmla="*/ 263 w 671"/>
              <a:gd name="T21" fmla="*/ 392 h 671"/>
              <a:gd name="T22" fmla="*/ 67 w 671"/>
              <a:gd name="T23" fmla="*/ 345 h 671"/>
              <a:gd name="T24" fmla="*/ 295 w 671"/>
              <a:gd name="T25" fmla="*/ 310 h 671"/>
              <a:gd name="T26" fmla="*/ 313 w 671"/>
              <a:gd name="T27" fmla="*/ 378 h 671"/>
              <a:gd name="T28" fmla="*/ 377 w 671"/>
              <a:gd name="T29" fmla="*/ 360 h 671"/>
              <a:gd name="T30" fmla="*/ 360 w 671"/>
              <a:gd name="T31" fmla="*/ 293 h 671"/>
              <a:gd name="T32" fmla="*/ 407 w 671"/>
              <a:gd name="T33" fmla="*/ 276 h 671"/>
              <a:gd name="T34" fmla="*/ 603 w 671"/>
              <a:gd name="T35" fmla="*/ 323 h 671"/>
              <a:gd name="T36" fmla="*/ 561 w 671"/>
              <a:gd name="T37" fmla="*/ 189 h 671"/>
              <a:gd name="T38" fmla="*/ 111 w 671"/>
              <a:gd name="T39" fmla="*/ 189 h 671"/>
              <a:gd name="T40" fmla="*/ 67 w 671"/>
              <a:gd name="T41" fmla="*/ 323 h 671"/>
              <a:gd name="T42" fmla="*/ 263 w 671"/>
              <a:gd name="T43" fmla="*/ 276 h 671"/>
              <a:gd name="T44" fmla="*/ 345 w 671"/>
              <a:gd name="T45" fmla="*/ 243 h 671"/>
              <a:gd name="T46" fmla="*/ 517 w 671"/>
              <a:gd name="T47" fmla="*/ 139 h 671"/>
              <a:gd name="T48" fmla="*/ 395 w 671"/>
              <a:gd name="T49" fmla="*/ 74 h 671"/>
              <a:gd name="T50" fmla="*/ 278 w 671"/>
              <a:gd name="T51" fmla="*/ 74 h 671"/>
              <a:gd name="T52" fmla="*/ 154 w 671"/>
              <a:gd name="T53" fmla="*/ 139 h 671"/>
              <a:gd name="T54" fmla="*/ 325 w 671"/>
              <a:gd name="T55" fmla="*/ 243 h 671"/>
              <a:gd name="T56" fmla="*/ 380 w 671"/>
              <a:gd name="T57" fmla="*/ 2 h 671"/>
              <a:gd name="T58" fmla="*/ 422 w 671"/>
              <a:gd name="T59" fmla="*/ 10 h 671"/>
              <a:gd name="T60" fmla="*/ 497 w 671"/>
              <a:gd name="T61" fmla="*/ 82 h 671"/>
              <a:gd name="T62" fmla="*/ 576 w 671"/>
              <a:gd name="T63" fmla="*/ 102 h 671"/>
              <a:gd name="T64" fmla="*/ 603 w 671"/>
              <a:gd name="T65" fmla="*/ 134 h 671"/>
              <a:gd name="T66" fmla="*/ 611 w 671"/>
              <a:gd name="T67" fmla="*/ 216 h 671"/>
              <a:gd name="T68" fmla="*/ 671 w 671"/>
              <a:gd name="T69" fmla="*/ 298 h 671"/>
              <a:gd name="T70" fmla="*/ 671 w 671"/>
              <a:gd name="T71" fmla="*/ 340 h 671"/>
              <a:gd name="T72" fmla="*/ 621 w 671"/>
              <a:gd name="T73" fmla="*/ 427 h 671"/>
              <a:gd name="T74" fmla="*/ 621 w 671"/>
              <a:gd name="T75" fmla="*/ 512 h 671"/>
              <a:gd name="T76" fmla="*/ 599 w 671"/>
              <a:gd name="T77" fmla="*/ 544 h 671"/>
              <a:gd name="T78" fmla="*/ 519 w 671"/>
              <a:gd name="T79" fmla="*/ 574 h 671"/>
              <a:gd name="T80" fmla="*/ 487 w 671"/>
              <a:gd name="T81" fmla="*/ 636 h 671"/>
              <a:gd name="T82" fmla="*/ 420 w 671"/>
              <a:gd name="T83" fmla="*/ 624 h 671"/>
              <a:gd name="T84" fmla="*/ 338 w 671"/>
              <a:gd name="T85" fmla="*/ 636 h 671"/>
              <a:gd name="T86" fmla="*/ 308 w 671"/>
              <a:gd name="T87" fmla="*/ 671 h 671"/>
              <a:gd name="T88" fmla="*/ 226 w 671"/>
              <a:gd name="T89" fmla="*/ 614 h 671"/>
              <a:gd name="T90" fmla="*/ 139 w 671"/>
              <a:gd name="T91" fmla="*/ 609 h 671"/>
              <a:gd name="T92" fmla="*/ 109 w 671"/>
              <a:gd name="T93" fmla="*/ 584 h 671"/>
              <a:gd name="T94" fmla="*/ 87 w 671"/>
              <a:gd name="T95" fmla="*/ 502 h 671"/>
              <a:gd name="T96" fmla="*/ 24 w 671"/>
              <a:gd name="T97" fmla="*/ 465 h 671"/>
              <a:gd name="T98" fmla="*/ 42 w 671"/>
              <a:gd name="T99" fmla="*/ 395 h 671"/>
              <a:gd name="T100" fmla="*/ 0 w 671"/>
              <a:gd name="T101" fmla="*/ 323 h 671"/>
              <a:gd name="T102" fmla="*/ 5 w 671"/>
              <a:gd name="T103" fmla="*/ 281 h 671"/>
              <a:gd name="T104" fmla="*/ 67 w 671"/>
              <a:gd name="T105" fmla="*/ 201 h 671"/>
              <a:gd name="T106" fmla="*/ 79 w 671"/>
              <a:gd name="T107" fmla="*/ 116 h 671"/>
              <a:gd name="T108" fmla="*/ 109 w 671"/>
              <a:gd name="T109" fmla="*/ 87 h 671"/>
              <a:gd name="T110" fmla="*/ 191 w 671"/>
              <a:gd name="T111" fmla="*/ 72 h 671"/>
              <a:gd name="T112" fmla="*/ 268 w 671"/>
              <a:gd name="T113" fmla="*/ 5 h 671"/>
              <a:gd name="T114" fmla="*/ 313 w 671"/>
              <a:gd name="T115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71" h="671">
                <a:moveTo>
                  <a:pt x="395" y="407"/>
                </a:moveTo>
                <a:lnTo>
                  <a:pt x="372" y="422"/>
                </a:lnTo>
                <a:lnTo>
                  <a:pt x="345" y="427"/>
                </a:lnTo>
                <a:lnTo>
                  <a:pt x="345" y="604"/>
                </a:lnTo>
                <a:lnTo>
                  <a:pt x="395" y="596"/>
                </a:lnTo>
                <a:lnTo>
                  <a:pt x="439" y="581"/>
                </a:lnTo>
                <a:lnTo>
                  <a:pt x="482" y="559"/>
                </a:lnTo>
                <a:lnTo>
                  <a:pt x="519" y="532"/>
                </a:lnTo>
                <a:lnTo>
                  <a:pt x="395" y="407"/>
                </a:lnTo>
                <a:close/>
                <a:moveTo>
                  <a:pt x="278" y="407"/>
                </a:moveTo>
                <a:lnTo>
                  <a:pt x="154" y="532"/>
                </a:lnTo>
                <a:lnTo>
                  <a:pt x="188" y="559"/>
                </a:lnTo>
                <a:lnTo>
                  <a:pt x="231" y="581"/>
                </a:lnTo>
                <a:lnTo>
                  <a:pt x="278" y="596"/>
                </a:lnTo>
                <a:lnTo>
                  <a:pt x="325" y="604"/>
                </a:lnTo>
                <a:lnTo>
                  <a:pt x="325" y="427"/>
                </a:lnTo>
                <a:lnTo>
                  <a:pt x="300" y="422"/>
                </a:lnTo>
                <a:lnTo>
                  <a:pt x="278" y="407"/>
                </a:lnTo>
                <a:close/>
                <a:moveTo>
                  <a:pt x="427" y="345"/>
                </a:moveTo>
                <a:lnTo>
                  <a:pt x="422" y="370"/>
                </a:lnTo>
                <a:lnTo>
                  <a:pt x="410" y="392"/>
                </a:lnTo>
                <a:lnTo>
                  <a:pt x="534" y="517"/>
                </a:lnTo>
                <a:lnTo>
                  <a:pt x="561" y="480"/>
                </a:lnTo>
                <a:lnTo>
                  <a:pt x="584" y="440"/>
                </a:lnTo>
                <a:lnTo>
                  <a:pt x="599" y="392"/>
                </a:lnTo>
                <a:lnTo>
                  <a:pt x="603" y="345"/>
                </a:lnTo>
                <a:lnTo>
                  <a:pt x="427" y="345"/>
                </a:lnTo>
                <a:close/>
                <a:moveTo>
                  <a:pt x="67" y="345"/>
                </a:moveTo>
                <a:lnTo>
                  <a:pt x="74" y="392"/>
                </a:lnTo>
                <a:lnTo>
                  <a:pt x="89" y="440"/>
                </a:lnTo>
                <a:lnTo>
                  <a:pt x="109" y="480"/>
                </a:lnTo>
                <a:lnTo>
                  <a:pt x="139" y="517"/>
                </a:lnTo>
                <a:lnTo>
                  <a:pt x="263" y="392"/>
                </a:lnTo>
                <a:lnTo>
                  <a:pt x="248" y="370"/>
                </a:lnTo>
                <a:lnTo>
                  <a:pt x="243" y="345"/>
                </a:lnTo>
                <a:lnTo>
                  <a:pt x="67" y="345"/>
                </a:lnTo>
                <a:close/>
                <a:moveTo>
                  <a:pt x="335" y="288"/>
                </a:moveTo>
                <a:lnTo>
                  <a:pt x="313" y="293"/>
                </a:lnTo>
                <a:lnTo>
                  <a:pt x="295" y="310"/>
                </a:lnTo>
                <a:lnTo>
                  <a:pt x="288" y="335"/>
                </a:lnTo>
                <a:lnTo>
                  <a:pt x="295" y="360"/>
                </a:lnTo>
                <a:lnTo>
                  <a:pt x="313" y="378"/>
                </a:lnTo>
                <a:lnTo>
                  <a:pt x="335" y="383"/>
                </a:lnTo>
                <a:lnTo>
                  <a:pt x="360" y="378"/>
                </a:lnTo>
                <a:lnTo>
                  <a:pt x="377" y="360"/>
                </a:lnTo>
                <a:lnTo>
                  <a:pt x="382" y="335"/>
                </a:lnTo>
                <a:lnTo>
                  <a:pt x="377" y="310"/>
                </a:lnTo>
                <a:lnTo>
                  <a:pt x="360" y="293"/>
                </a:lnTo>
                <a:lnTo>
                  <a:pt x="335" y="288"/>
                </a:lnTo>
                <a:close/>
                <a:moveTo>
                  <a:pt x="531" y="154"/>
                </a:moveTo>
                <a:lnTo>
                  <a:pt x="407" y="276"/>
                </a:lnTo>
                <a:lnTo>
                  <a:pt x="422" y="298"/>
                </a:lnTo>
                <a:lnTo>
                  <a:pt x="427" y="323"/>
                </a:lnTo>
                <a:lnTo>
                  <a:pt x="603" y="323"/>
                </a:lnTo>
                <a:lnTo>
                  <a:pt x="596" y="276"/>
                </a:lnTo>
                <a:lnTo>
                  <a:pt x="581" y="231"/>
                </a:lnTo>
                <a:lnTo>
                  <a:pt x="561" y="189"/>
                </a:lnTo>
                <a:lnTo>
                  <a:pt x="531" y="154"/>
                </a:lnTo>
                <a:close/>
                <a:moveTo>
                  <a:pt x="139" y="154"/>
                </a:moveTo>
                <a:lnTo>
                  <a:pt x="111" y="189"/>
                </a:lnTo>
                <a:lnTo>
                  <a:pt x="89" y="231"/>
                </a:lnTo>
                <a:lnTo>
                  <a:pt x="74" y="276"/>
                </a:lnTo>
                <a:lnTo>
                  <a:pt x="67" y="323"/>
                </a:lnTo>
                <a:lnTo>
                  <a:pt x="243" y="323"/>
                </a:lnTo>
                <a:lnTo>
                  <a:pt x="251" y="298"/>
                </a:lnTo>
                <a:lnTo>
                  <a:pt x="263" y="276"/>
                </a:lnTo>
                <a:lnTo>
                  <a:pt x="139" y="154"/>
                </a:lnTo>
                <a:close/>
                <a:moveTo>
                  <a:pt x="345" y="67"/>
                </a:moveTo>
                <a:lnTo>
                  <a:pt x="345" y="243"/>
                </a:lnTo>
                <a:lnTo>
                  <a:pt x="372" y="248"/>
                </a:lnTo>
                <a:lnTo>
                  <a:pt x="392" y="263"/>
                </a:lnTo>
                <a:lnTo>
                  <a:pt x="517" y="139"/>
                </a:lnTo>
                <a:lnTo>
                  <a:pt x="479" y="109"/>
                </a:lnTo>
                <a:lnTo>
                  <a:pt x="439" y="89"/>
                </a:lnTo>
                <a:lnTo>
                  <a:pt x="395" y="74"/>
                </a:lnTo>
                <a:lnTo>
                  <a:pt x="345" y="67"/>
                </a:lnTo>
                <a:close/>
                <a:moveTo>
                  <a:pt x="325" y="67"/>
                </a:moveTo>
                <a:lnTo>
                  <a:pt x="278" y="74"/>
                </a:lnTo>
                <a:lnTo>
                  <a:pt x="231" y="89"/>
                </a:lnTo>
                <a:lnTo>
                  <a:pt x="191" y="109"/>
                </a:lnTo>
                <a:lnTo>
                  <a:pt x="154" y="139"/>
                </a:lnTo>
                <a:lnTo>
                  <a:pt x="278" y="263"/>
                </a:lnTo>
                <a:lnTo>
                  <a:pt x="300" y="248"/>
                </a:lnTo>
                <a:lnTo>
                  <a:pt x="325" y="243"/>
                </a:lnTo>
                <a:lnTo>
                  <a:pt x="325" y="67"/>
                </a:lnTo>
                <a:close/>
                <a:moveTo>
                  <a:pt x="335" y="0"/>
                </a:moveTo>
                <a:lnTo>
                  <a:pt x="380" y="2"/>
                </a:lnTo>
                <a:lnTo>
                  <a:pt x="385" y="39"/>
                </a:lnTo>
                <a:lnTo>
                  <a:pt x="405" y="42"/>
                </a:lnTo>
                <a:lnTo>
                  <a:pt x="422" y="10"/>
                </a:lnTo>
                <a:lnTo>
                  <a:pt x="487" y="34"/>
                </a:lnTo>
                <a:lnTo>
                  <a:pt x="479" y="72"/>
                </a:lnTo>
                <a:lnTo>
                  <a:pt x="497" y="82"/>
                </a:lnTo>
                <a:lnTo>
                  <a:pt x="524" y="57"/>
                </a:lnTo>
                <a:lnTo>
                  <a:pt x="551" y="77"/>
                </a:lnTo>
                <a:lnTo>
                  <a:pt x="576" y="102"/>
                </a:lnTo>
                <a:lnTo>
                  <a:pt x="559" y="134"/>
                </a:lnTo>
                <a:lnTo>
                  <a:pt x="569" y="146"/>
                </a:lnTo>
                <a:lnTo>
                  <a:pt x="603" y="134"/>
                </a:lnTo>
                <a:lnTo>
                  <a:pt x="623" y="161"/>
                </a:lnTo>
                <a:lnTo>
                  <a:pt x="641" y="194"/>
                </a:lnTo>
                <a:lnTo>
                  <a:pt x="611" y="216"/>
                </a:lnTo>
                <a:lnTo>
                  <a:pt x="618" y="233"/>
                </a:lnTo>
                <a:lnTo>
                  <a:pt x="656" y="231"/>
                </a:lnTo>
                <a:lnTo>
                  <a:pt x="671" y="298"/>
                </a:lnTo>
                <a:lnTo>
                  <a:pt x="636" y="313"/>
                </a:lnTo>
                <a:lnTo>
                  <a:pt x="636" y="330"/>
                </a:lnTo>
                <a:lnTo>
                  <a:pt x="671" y="340"/>
                </a:lnTo>
                <a:lnTo>
                  <a:pt x="663" y="410"/>
                </a:lnTo>
                <a:lnTo>
                  <a:pt x="626" y="412"/>
                </a:lnTo>
                <a:lnTo>
                  <a:pt x="621" y="427"/>
                </a:lnTo>
                <a:lnTo>
                  <a:pt x="653" y="447"/>
                </a:lnTo>
                <a:lnTo>
                  <a:pt x="638" y="480"/>
                </a:lnTo>
                <a:lnTo>
                  <a:pt x="621" y="512"/>
                </a:lnTo>
                <a:lnTo>
                  <a:pt x="586" y="502"/>
                </a:lnTo>
                <a:lnTo>
                  <a:pt x="576" y="514"/>
                </a:lnTo>
                <a:lnTo>
                  <a:pt x="599" y="544"/>
                </a:lnTo>
                <a:lnTo>
                  <a:pt x="576" y="572"/>
                </a:lnTo>
                <a:lnTo>
                  <a:pt x="549" y="594"/>
                </a:lnTo>
                <a:lnTo>
                  <a:pt x="519" y="574"/>
                </a:lnTo>
                <a:lnTo>
                  <a:pt x="507" y="581"/>
                </a:lnTo>
                <a:lnTo>
                  <a:pt x="519" y="619"/>
                </a:lnTo>
                <a:lnTo>
                  <a:pt x="487" y="636"/>
                </a:lnTo>
                <a:lnTo>
                  <a:pt x="454" y="651"/>
                </a:lnTo>
                <a:lnTo>
                  <a:pt x="432" y="619"/>
                </a:lnTo>
                <a:lnTo>
                  <a:pt x="420" y="624"/>
                </a:lnTo>
                <a:lnTo>
                  <a:pt x="417" y="661"/>
                </a:lnTo>
                <a:lnTo>
                  <a:pt x="347" y="671"/>
                </a:lnTo>
                <a:lnTo>
                  <a:pt x="338" y="636"/>
                </a:lnTo>
                <a:lnTo>
                  <a:pt x="335" y="636"/>
                </a:lnTo>
                <a:lnTo>
                  <a:pt x="320" y="636"/>
                </a:lnTo>
                <a:lnTo>
                  <a:pt x="308" y="671"/>
                </a:lnTo>
                <a:lnTo>
                  <a:pt x="238" y="659"/>
                </a:lnTo>
                <a:lnTo>
                  <a:pt x="241" y="621"/>
                </a:lnTo>
                <a:lnTo>
                  <a:pt x="226" y="614"/>
                </a:lnTo>
                <a:lnTo>
                  <a:pt x="201" y="644"/>
                </a:lnTo>
                <a:lnTo>
                  <a:pt x="169" y="629"/>
                </a:lnTo>
                <a:lnTo>
                  <a:pt x="139" y="609"/>
                </a:lnTo>
                <a:lnTo>
                  <a:pt x="154" y="574"/>
                </a:lnTo>
                <a:lnTo>
                  <a:pt x="141" y="564"/>
                </a:lnTo>
                <a:lnTo>
                  <a:pt x="109" y="584"/>
                </a:lnTo>
                <a:lnTo>
                  <a:pt x="84" y="559"/>
                </a:lnTo>
                <a:lnTo>
                  <a:pt x="62" y="532"/>
                </a:lnTo>
                <a:lnTo>
                  <a:pt x="87" y="502"/>
                </a:lnTo>
                <a:lnTo>
                  <a:pt x="77" y="487"/>
                </a:lnTo>
                <a:lnTo>
                  <a:pt x="39" y="497"/>
                </a:lnTo>
                <a:lnTo>
                  <a:pt x="24" y="465"/>
                </a:lnTo>
                <a:lnTo>
                  <a:pt x="14" y="432"/>
                </a:lnTo>
                <a:lnTo>
                  <a:pt x="44" y="412"/>
                </a:lnTo>
                <a:lnTo>
                  <a:pt x="42" y="395"/>
                </a:lnTo>
                <a:lnTo>
                  <a:pt x="5" y="392"/>
                </a:lnTo>
                <a:lnTo>
                  <a:pt x="0" y="335"/>
                </a:lnTo>
                <a:lnTo>
                  <a:pt x="0" y="323"/>
                </a:lnTo>
                <a:lnTo>
                  <a:pt x="37" y="313"/>
                </a:lnTo>
                <a:lnTo>
                  <a:pt x="37" y="296"/>
                </a:lnTo>
                <a:lnTo>
                  <a:pt x="5" y="281"/>
                </a:lnTo>
                <a:lnTo>
                  <a:pt x="22" y="213"/>
                </a:lnTo>
                <a:lnTo>
                  <a:pt x="59" y="218"/>
                </a:lnTo>
                <a:lnTo>
                  <a:pt x="67" y="201"/>
                </a:lnTo>
                <a:lnTo>
                  <a:pt x="39" y="174"/>
                </a:lnTo>
                <a:lnTo>
                  <a:pt x="59" y="144"/>
                </a:lnTo>
                <a:lnTo>
                  <a:pt x="79" y="116"/>
                </a:lnTo>
                <a:lnTo>
                  <a:pt x="114" y="134"/>
                </a:lnTo>
                <a:lnTo>
                  <a:pt x="126" y="119"/>
                </a:lnTo>
                <a:lnTo>
                  <a:pt x="109" y="87"/>
                </a:lnTo>
                <a:lnTo>
                  <a:pt x="136" y="64"/>
                </a:lnTo>
                <a:lnTo>
                  <a:pt x="164" y="47"/>
                </a:lnTo>
                <a:lnTo>
                  <a:pt x="191" y="72"/>
                </a:lnTo>
                <a:lnTo>
                  <a:pt x="208" y="64"/>
                </a:lnTo>
                <a:lnTo>
                  <a:pt x="203" y="27"/>
                </a:lnTo>
                <a:lnTo>
                  <a:pt x="268" y="5"/>
                </a:lnTo>
                <a:lnTo>
                  <a:pt x="285" y="39"/>
                </a:lnTo>
                <a:lnTo>
                  <a:pt x="305" y="37"/>
                </a:lnTo>
                <a:lnTo>
                  <a:pt x="313" y="0"/>
                </a:lnTo>
                <a:lnTo>
                  <a:pt x="33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2641" tIns="11320" rIns="22641" bIns="11320" numCol="1" anchor="t" anchorCtr="0" compatLnSpc="1">
            <a:prstTxWarp prst="textNoShape">
              <a:avLst/>
            </a:prstTxWarp>
          </a:bodyPr>
          <a:lstStyle/>
          <a:p>
            <a:pPr defTabSz="1207938"/>
            <a:endParaRPr lang="es-SV" sz="2400">
              <a:solidFill>
                <a:srgbClr val="000000"/>
              </a:solidFill>
            </a:endParaRPr>
          </a:p>
        </p:txBody>
      </p:sp>
      <p:sp>
        <p:nvSpPr>
          <p:cNvPr id="27" name="Freeform 15419"/>
          <p:cNvSpPr>
            <a:spLocks noEditPoints="1"/>
          </p:cNvSpPr>
          <p:nvPr/>
        </p:nvSpPr>
        <p:spPr bwMode="auto">
          <a:xfrm>
            <a:off x="4897455" y="2861968"/>
            <a:ext cx="183391" cy="181360"/>
          </a:xfrm>
          <a:custGeom>
            <a:avLst/>
            <a:gdLst>
              <a:gd name="T0" fmla="*/ 159 w 321"/>
              <a:gd name="T1" fmla="*/ 97 h 319"/>
              <a:gd name="T2" fmla="*/ 137 w 321"/>
              <a:gd name="T3" fmla="*/ 102 h 319"/>
              <a:gd name="T4" fmla="*/ 117 w 321"/>
              <a:gd name="T5" fmla="*/ 115 h 319"/>
              <a:gd name="T6" fmla="*/ 105 w 321"/>
              <a:gd name="T7" fmla="*/ 135 h 319"/>
              <a:gd name="T8" fmla="*/ 100 w 321"/>
              <a:gd name="T9" fmla="*/ 160 h 319"/>
              <a:gd name="T10" fmla="*/ 105 w 321"/>
              <a:gd name="T11" fmla="*/ 182 h 319"/>
              <a:gd name="T12" fmla="*/ 117 w 321"/>
              <a:gd name="T13" fmla="*/ 202 h 319"/>
              <a:gd name="T14" fmla="*/ 137 w 321"/>
              <a:gd name="T15" fmla="*/ 214 h 319"/>
              <a:gd name="T16" fmla="*/ 159 w 321"/>
              <a:gd name="T17" fmla="*/ 219 h 319"/>
              <a:gd name="T18" fmla="*/ 184 w 321"/>
              <a:gd name="T19" fmla="*/ 214 h 319"/>
              <a:gd name="T20" fmla="*/ 204 w 321"/>
              <a:gd name="T21" fmla="*/ 202 h 319"/>
              <a:gd name="T22" fmla="*/ 216 w 321"/>
              <a:gd name="T23" fmla="*/ 182 h 319"/>
              <a:gd name="T24" fmla="*/ 221 w 321"/>
              <a:gd name="T25" fmla="*/ 160 h 319"/>
              <a:gd name="T26" fmla="*/ 216 w 321"/>
              <a:gd name="T27" fmla="*/ 135 h 319"/>
              <a:gd name="T28" fmla="*/ 204 w 321"/>
              <a:gd name="T29" fmla="*/ 115 h 319"/>
              <a:gd name="T30" fmla="*/ 184 w 321"/>
              <a:gd name="T31" fmla="*/ 102 h 319"/>
              <a:gd name="T32" fmla="*/ 159 w 321"/>
              <a:gd name="T33" fmla="*/ 97 h 319"/>
              <a:gd name="T34" fmla="*/ 159 w 321"/>
              <a:gd name="T35" fmla="*/ 0 h 319"/>
              <a:gd name="T36" fmla="*/ 174 w 321"/>
              <a:gd name="T37" fmla="*/ 0 h 319"/>
              <a:gd name="T38" fmla="*/ 187 w 321"/>
              <a:gd name="T39" fmla="*/ 3 h 319"/>
              <a:gd name="T40" fmla="*/ 204 w 321"/>
              <a:gd name="T41" fmla="*/ 53 h 319"/>
              <a:gd name="T42" fmla="*/ 254 w 321"/>
              <a:gd name="T43" fmla="*/ 30 h 319"/>
              <a:gd name="T44" fmla="*/ 266 w 321"/>
              <a:gd name="T45" fmla="*/ 40 h 319"/>
              <a:gd name="T46" fmla="*/ 279 w 321"/>
              <a:gd name="T47" fmla="*/ 53 h 319"/>
              <a:gd name="T48" fmla="*/ 291 w 321"/>
              <a:gd name="T49" fmla="*/ 68 h 319"/>
              <a:gd name="T50" fmla="*/ 266 w 321"/>
              <a:gd name="T51" fmla="*/ 115 h 319"/>
              <a:gd name="T52" fmla="*/ 318 w 321"/>
              <a:gd name="T53" fmla="*/ 132 h 319"/>
              <a:gd name="T54" fmla="*/ 318 w 321"/>
              <a:gd name="T55" fmla="*/ 145 h 319"/>
              <a:gd name="T56" fmla="*/ 321 w 321"/>
              <a:gd name="T57" fmla="*/ 160 h 319"/>
              <a:gd name="T58" fmla="*/ 318 w 321"/>
              <a:gd name="T59" fmla="*/ 172 h 319"/>
              <a:gd name="T60" fmla="*/ 318 w 321"/>
              <a:gd name="T61" fmla="*/ 184 h 319"/>
              <a:gd name="T62" fmla="*/ 266 w 321"/>
              <a:gd name="T63" fmla="*/ 204 h 319"/>
              <a:gd name="T64" fmla="*/ 291 w 321"/>
              <a:gd name="T65" fmla="*/ 252 h 319"/>
              <a:gd name="T66" fmla="*/ 279 w 321"/>
              <a:gd name="T67" fmla="*/ 266 h 319"/>
              <a:gd name="T68" fmla="*/ 266 w 321"/>
              <a:gd name="T69" fmla="*/ 279 h 319"/>
              <a:gd name="T70" fmla="*/ 254 w 321"/>
              <a:gd name="T71" fmla="*/ 289 h 319"/>
              <a:gd name="T72" fmla="*/ 204 w 321"/>
              <a:gd name="T73" fmla="*/ 266 h 319"/>
              <a:gd name="T74" fmla="*/ 187 w 321"/>
              <a:gd name="T75" fmla="*/ 316 h 319"/>
              <a:gd name="T76" fmla="*/ 174 w 321"/>
              <a:gd name="T77" fmla="*/ 319 h 319"/>
              <a:gd name="T78" fmla="*/ 159 w 321"/>
              <a:gd name="T79" fmla="*/ 319 h 319"/>
              <a:gd name="T80" fmla="*/ 147 w 321"/>
              <a:gd name="T81" fmla="*/ 319 h 319"/>
              <a:gd name="T82" fmla="*/ 134 w 321"/>
              <a:gd name="T83" fmla="*/ 316 h 319"/>
              <a:gd name="T84" fmla="*/ 117 w 321"/>
              <a:gd name="T85" fmla="*/ 266 h 319"/>
              <a:gd name="T86" fmla="*/ 67 w 321"/>
              <a:gd name="T87" fmla="*/ 289 h 319"/>
              <a:gd name="T88" fmla="*/ 55 w 321"/>
              <a:gd name="T89" fmla="*/ 279 h 319"/>
              <a:gd name="T90" fmla="*/ 42 w 321"/>
              <a:gd name="T91" fmla="*/ 266 h 319"/>
              <a:gd name="T92" fmla="*/ 30 w 321"/>
              <a:gd name="T93" fmla="*/ 252 h 319"/>
              <a:gd name="T94" fmla="*/ 55 w 321"/>
              <a:gd name="T95" fmla="*/ 204 h 319"/>
              <a:gd name="T96" fmla="*/ 3 w 321"/>
              <a:gd name="T97" fmla="*/ 184 h 319"/>
              <a:gd name="T98" fmla="*/ 3 w 321"/>
              <a:gd name="T99" fmla="*/ 172 h 319"/>
              <a:gd name="T100" fmla="*/ 0 w 321"/>
              <a:gd name="T101" fmla="*/ 160 h 319"/>
              <a:gd name="T102" fmla="*/ 3 w 321"/>
              <a:gd name="T103" fmla="*/ 145 h 319"/>
              <a:gd name="T104" fmla="*/ 3 w 321"/>
              <a:gd name="T105" fmla="*/ 132 h 319"/>
              <a:gd name="T106" fmla="*/ 55 w 321"/>
              <a:gd name="T107" fmla="*/ 115 h 319"/>
              <a:gd name="T108" fmla="*/ 30 w 321"/>
              <a:gd name="T109" fmla="*/ 68 h 319"/>
              <a:gd name="T110" fmla="*/ 42 w 321"/>
              <a:gd name="T111" fmla="*/ 53 h 319"/>
              <a:gd name="T112" fmla="*/ 55 w 321"/>
              <a:gd name="T113" fmla="*/ 40 h 319"/>
              <a:gd name="T114" fmla="*/ 67 w 321"/>
              <a:gd name="T115" fmla="*/ 30 h 319"/>
              <a:gd name="T116" fmla="*/ 117 w 321"/>
              <a:gd name="T117" fmla="*/ 53 h 319"/>
              <a:gd name="T118" fmla="*/ 134 w 321"/>
              <a:gd name="T119" fmla="*/ 3 h 319"/>
              <a:gd name="T120" fmla="*/ 147 w 321"/>
              <a:gd name="T121" fmla="*/ 0 h 319"/>
              <a:gd name="T122" fmla="*/ 159 w 321"/>
              <a:gd name="T123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1" h="319">
                <a:moveTo>
                  <a:pt x="159" y="97"/>
                </a:moveTo>
                <a:lnTo>
                  <a:pt x="137" y="102"/>
                </a:lnTo>
                <a:lnTo>
                  <a:pt x="117" y="115"/>
                </a:lnTo>
                <a:lnTo>
                  <a:pt x="105" y="135"/>
                </a:lnTo>
                <a:lnTo>
                  <a:pt x="100" y="160"/>
                </a:lnTo>
                <a:lnTo>
                  <a:pt x="105" y="182"/>
                </a:lnTo>
                <a:lnTo>
                  <a:pt x="117" y="202"/>
                </a:lnTo>
                <a:lnTo>
                  <a:pt x="137" y="214"/>
                </a:lnTo>
                <a:lnTo>
                  <a:pt x="159" y="219"/>
                </a:lnTo>
                <a:lnTo>
                  <a:pt x="184" y="214"/>
                </a:lnTo>
                <a:lnTo>
                  <a:pt x="204" y="202"/>
                </a:lnTo>
                <a:lnTo>
                  <a:pt x="216" y="182"/>
                </a:lnTo>
                <a:lnTo>
                  <a:pt x="221" y="160"/>
                </a:lnTo>
                <a:lnTo>
                  <a:pt x="216" y="135"/>
                </a:lnTo>
                <a:lnTo>
                  <a:pt x="204" y="115"/>
                </a:lnTo>
                <a:lnTo>
                  <a:pt x="184" y="102"/>
                </a:lnTo>
                <a:lnTo>
                  <a:pt x="159" y="97"/>
                </a:lnTo>
                <a:close/>
                <a:moveTo>
                  <a:pt x="159" y="0"/>
                </a:moveTo>
                <a:lnTo>
                  <a:pt x="174" y="0"/>
                </a:lnTo>
                <a:lnTo>
                  <a:pt x="187" y="3"/>
                </a:lnTo>
                <a:lnTo>
                  <a:pt x="204" y="53"/>
                </a:lnTo>
                <a:lnTo>
                  <a:pt x="254" y="30"/>
                </a:lnTo>
                <a:lnTo>
                  <a:pt x="266" y="40"/>
                </a:lnTo>
                <a:lnTo>
                  <a:pt x="279" y="53"/>
                </a:lnTo>
                <a:lnTo>
                  <a:pt x="291" y="68"/>
                </a:lnTo>
                <a:lnTo>
                  <a:pt x="266" y="115"/>
                </a:lnTo>
                <a:lnTo>
                  <a:pt x="318" y="132"/>
                </a:lnTo>
                <a:lnTo>
                  <a:pt x="318" y="145"/>
                </a:lnTo>
                <a:lnTo>
                  <a:pt x="321" y="160"/>
                </a:lnTo>
                <a:lnTo>
                  <a:pt x="318" y="172"/>
                </a:lnTo>
                <a:lnTo>
                  <a:pt x="318" y="184"/>
                </a:lnTo>
                <a:lnTo>
                  <a:pt x="266" y="204"/>
                </a:lnTo>
                <a:lnTo>
                  <a:pt x="291" y="252"/>
                </a:lnTo>
                <a:lnTo>
                  <a:pt x="279" y="266"/>
                </a:lnTo>
                <a:lnTo>
                  <a:pt x="266" y="279"/>
                </a:lnTo>
                <a:lnTo>
                  <a:pt x="254" y="289"/>
                </a:lnTo>
                <a:lnTo>
                  <a:pt x="204" y="266"/>
                </a:lnTo>
                <a:lnTo>
                  <a:pt x="187" y="316"/>
                </a:lnTo>
                <a:lnTo>
                  <a:pt x="174" y="319"/>
                </a:lnTo>
                <a:lnTo>
                  <a:pt x="159" y="319"/>
                </a:lnTo>
                <a:lnTo>
                  <a:pt x="147" y="319"/>
                </a:lnTo>
                <a:lnTo>
                  <a:pt x="134" y="316"/>
                </a:lnTo>
                <a:lnTo>
                  <a:pt x="117" y="266"/>
                </a:lnTo>
                <a:lnTo>
                  <a:pt x="67" y="289"/>
                </a:lnTo>
                <a:lnTo>
                  <a:pt x="55" y="279"/>
                </a:lnTo>
                <a:lnTo>
                  <a:pt x="42" y="266"/>
                </a:lnTo>
                <a:lnTo>
                  <a:pt x="30" y="252"/>
                </a:lnTo>
                <a:lnTo>
                  <a:pt x="55" y="204"/>
                </a:lnTo>
                <a:lnTo>
                  <a:pt x="3" y="184"/>
                </a:lnTo>
                <a:lnTo>
                  <a:pt x="3" y="172"/>
                </a:lnTo>
                <a:lnTo>
                  <a:pt x="0" y="160"/>
                </a:lnTo>
                <a:lnTo>
                  <a:pt x="3" y="145"/>
                </a:lnTo>
                <a:lnTo>
                  <a:pt x="3" y="132"/>
                </a:lnTo>
                <a:lnTo>
                  <a:pt x="55" y="115"/>
                </a:lnTo>
                <a:lnTo>
                  <a:pt x="30" y="68"/>
                </a:lnTo>
                <a:lnTo>
                  <a:pt x="42" y="53"/>
                </a:lnTo>
                <a:lnTo>
                  <a:pt x="55" y="40"/>
                </a:lnTo>
                <a:lnTo>
                  <a:pt x="67" y="30"/>
                </a:lnTo>
                <a:lnTo>
                  <a:pt x="117" y="53"/>
                </a:lnTo>
                <a:lnTo>
                  <a:pt x="134" y="3"/>
                </a:lnTo>
                <a:lnTo>
                  <a:pt x="147" y="0"/>
                </a:lnTo>
                <a:lnTo>
                  <a:pt x="15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2641" tIns="11320" rIns="22641" bIns="11320" numCol="1" anchor="t" anchorCtr="0" compatLnSpc="1">
            <a:prstTxWarp prst="textNoShape">
              <a:avLst/>
            </a:prstTxWarp>
          </a:bodyPr>
          <a:lstStyle/>
          <a:p>
            <a:pPr defTabSz="1207938"/>
            <a:endParaRPr lang="es-SV" sz="2400">
              <a:solidFill>
                <a:srgbClr val="000000"/>
              </a:solidFill>
            </a:endParaRPr>
          </a:p>
        </p:txBody>
      </p:sp>
      <p:sp>
        <p:nvSpPr>
          <p:cNvPr id="28" name="Freeform 15431"/>
          <p:cNvSpPr>
            <a:spLocks noEditPoints="1"/>
          </p:cNvSpPr>
          <p:nvPr/>
        </p:nvSpPr>
        <p:spPr bwMode="auto">
          <a:xfrm>
            <a:off x="6152525" y="3312220"/>
            <a:ext cx="323016" cy="315099"/>
          </a:xfrm>
          <a:custGeom>
            <a:avLst/>
            <a:gdLst>
              <a:gd name="T0" fmla="*/ 382 w 822"/>
              <a:gd name="T1" fmla="*/ 736 h 821"/>
              <a:gd name="T2" fmla="*/ 445 w 822"/>
              <a:gd name="T3" fmla="*/ 520 h 821"/>
              <a:gd name="T4" fmla="*/ 452 w 822"/>
              <a:gd name="T5" fmla="*/ 736 h 821"/>
              <a:gd name="T6" fmla="*/ 517 w 822"/>
              <a:gd name="T7" fmla="*/ 719 h 821"/>
              <a:gd name="T8" fmla="*/ 233 w 822"/>
              <a:gd name="T9" fmla="*/ 686 h 821"/>
              <a:gd name="T10" fmla="*/ 360 w 822"/>
              <a:gd name="T11" fmla="*/ 512 h 821"/>
              <a:gd name="T12" fmla="*/ 477 w 822"/>
              <a:gd name="T13" fmla="*/ 502 h 821"/>
              <a:gd name="T14" fmla="*/ 482 w 822"/>
              <a:gd name="T15" fmla="*/ 497 h 821"/>
              <a:gd name="T16" fmla="*/ 320 w 822"/>
              <a:gd name="T17" fmla="*/ 480 h 821"/>
              <a:gd name="T18" fmla="*/ 504 w 822"/>
              <a:gd name="T19" fmla="*/ 475 h 821"/>
              <a:gd name="T20" fmla="*/ 691 w 822"/>
              <a:gd name="T21" fmla="*/ 577 h 821"/>
              <a:gd name="T22" fmla="*/ 524 w 822"/>
              <a:gd name="T23" fmla="*/ 423 h 821"/>
              <a:gd name="T24" fmla="*/ 735 w 822"/>
              <a:gd name="T25" fmla="*/ 455 h 821"/>
              <a:gd name="T26" fmla="*/ 87 w 822"/>
              <a:gd name="T27" fmla="*/ 452 h 821"/>
              <a:gd name="T28" fmla="*/ 109 w 822"/>
              <a:gd name="T29" fmla="*/ 540 h 821"/>
              <a:gd name="T30" fmla="*/ 84 w 822"/>
              <a:gd name="T31" fmla="*/ 420 h 821"/>
              <a:gd name="T32" fmla="*/ 385 w 822"/>
              <a:gd name="T33" fmla="*/ 358 h 821"/>
              <a:gd name="T34" fmla="*/ 365 w 822"/>
              <a:gd name="T35" fmla="*/ 373 h 821"/>
              <a:gd name="T36" fmla="*/ 353 w 822"/>
              <a:gd name="T37" fmla="*/ 400 h 821"/>
              <a:gd name="T38" fmla="*/ 355 w 822"/>
              <a:gd name="T39" fmla="*/ 430 h 821"/>
              <a:gd name="T40" fmla="*/ 370 w 822"/>
              <a:gd name="T41" fmla="*/ 452 h 821"/>
              <a:gd name="T42" fmla="*/ 395 w 822"/>
              <a:gd name="T43" fmla="*/ 465 h 821"/>
              <a:gd name="T44" fmla="*/ 425 w 822"/>
              <a:gd name="T45" fmla="*/ 467 h 821"/>
              <a:gd name="T46" fmla="*/ 450 w 822"/>
              <a:gd name="T47" fmla="*/ 455 h 821"/>
              <a:gd name="T48" fmla="*/ 464 w 822"/>
              <a:gd name="T49" fmla="*/ 430 h 821"/>
              <a:gd name="T50" fmla="*/ 469 w 822"/>
              <a:gd name="T51" fmla="*/ 403 h 821"/>
              <a:gd name="T52" fmla="*/ 457 w 822"/>
              <a:gd name="T53" fmla="*/ 375 h 821"/>
              <a:gd name="T54" fmla="*/ 437 w 822"/>
              <a:gd name="T55" fmla="*/ 358 h 821"/>
              <a:gd name="T56" fmla="*/ 97 w 822"/>
              <a:gd name="T57" fmla="*/ 313 h 821"/>
              <a:gd name="T58" fmla="*/ 84 w 822"/>
              <a:gd name="T59" fmla="*/ 395 h 821"/>
              <a:gd name="T60" fmla="*/ 519 w 822"/>
              <a:gd name="T61" fmla="*/ 375 h 821"/>
              <a:gd name="T62" fmla="*/ 735 w 822"/>
              <a:gd name="T63" fmla="*/ 368 h 821"/>
              <a:gd name="T64" fmla="*/ 720 w 822"/>
              <a:gd name="T65" fmla="*/ 303 h 821"/>
              <a:gd name="T66" fmla="*/ 683 w 822"/>
              <a:gd name="T67" fmla="*/ 229 h 821"/>
              <a:gd name="T68" fmla="*/ 134 w 822"/>
              <a:gd name="T69" fmla="*/ 234 h 821"/>
              <a:gd name="T70" fmla="*/ 308 w 822"/>
              <a:gd name="T71" fmla="*/ 358 h 821"/>
              <a:gd name="T72" fmla="*/ 238 w 822"/>
              <a:gd name="T73" fmla="*/ 132 h 821"/>
              <a:gd name="T74" fmla="*/ 258 w 822"/>
              <a:gd name="T75" fmla="*/ 119 h 821"/>
              <a:gd name="T76" fmla="*/ 482 w 822"/>
              <a:gd name="T77" fmla="*/ 321 h 821"/>
              <a:gd name="T78" fmla="*/ 566 w 822"/>
              <a:gd name="T79" fmla="*/ 122 h 821"/>
              <a:gd name="T80" fmla="*/ 435 w 822"/>
              <a:gd name="T81" fmla="*/ 298 h 821"/>
              <a:gd name="T82" fmla="*/ 440 w 822"/>
              <a:gd name="T83" fmla="*/ 84 h 821"/>
              <a:gd name="T84" fmla="*/ 343 w 822"/>
              <a:gd name="T85" fmla="*/ 89 h 821"/>
              <a:gd name="T86" fmla="*/ 380 w 822"/>
              <a:gd name="T87" fmla="*/ 301 h 821"/>
              <a:gd name="T88" fmla="*/ 464 w 822"/>
              <a:gd name="T89" fmla="*/ 2 h 821"/>
              <a:gd name="T90" fmla="*/ 586 w 822"/>
              <a:gd name="T91" fmla="*/ 87 h 821"/>
              <a:gd name="T92" fmla="*/ 686 w 822"/>
              <a:gd name="T93" fmla="*/ 107 h 821"/>
              <a:gd name="T94" fmla="*/ 740 w 822"/>
              <a:gd name="T95" fmla="*/ 164 h 821"/>
              <a:gd name="T96" fmla="*/ 820 w 822"/>
              <a:gd name="T97" fmla="*/ 365 h 821"/>
              <a:gd name="T98" fmla="*/ 817 w 822"/>
              <a:gd name="T99" fmla="*/ 462 h 821"/>
              <a:gd name="T100" fmla="*/ 760 w 822"/>
              <a:gd name="T101" fmla="*/ 624 h 821"/>
              <a:gd name="T102" fmla="*/ 673 w 822"/>
              <a:gd name="T103" fmla="*/ 726 h 821"/>
              <a:gd name="T104" fmla="*/ 527 w 822"/>
              <a:gd name="T105" fmla="*/ 758 h 821"/>
              <a:gd name="T106" fmla="*/ 395 w 822"/>
              <a:gd name="T107" fmla="*/ 776 h 821"/>
              <a:gd name="T108" fmla="*/ 293 w 822"/>
              <a:gd name="T109" fmla="*/ 803 h 821"/>
              <a:gd name="T110" fmla="*/ 208 w 822"/>
              <a:gd name="T111" fmla="*/ 768 h 821"/>
              <a:gd name="T112" fmla="*/ 131 w 822"/>
              <a:gd name="T113" fmla="*/ 711 h 821"/>
              <a:gd name="T114" fmla="*/ 54 w 822"/>
              <a:gd name="T115" fmla="*/ 502 h 821"/>
              <a:gd name="T116" fmla="*/ 44 w 822"/>
              <a:gd name="T117" fmla="*/ 383 h 821"/>
              <a:gd name="T118" fmla="*/ 27 w 822"/>
              <a:gd name="T119" fmla="*/ 261 h 821"/>
              <a:gd name="T120" fmla="*/ 97 w 822"/>
              <a:gd name="T121" fmla="*/ 144 h 821"/>
              <a:gd name="T122" fmla="*/ 218 w 822"/>
              <a:gd name="T123" fmla="*/ 72 h 821"/>
              <a:gd name="T124" fmla="*/ 373 w 822"/>
              <a:gd name="T125" fmla="*/ 4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22" h="821">
                <a:moveTo>
                  <a:pt x="385" y="520"/>
                </a:moveTo>
                <a:lnTo>
                  <a:pt x="315" y="724"/>
                </a:lnTo>
                <a:lnTo>
                  <a:pt x="330" y="726"/>
                </a:lnTo>
                <a:lnTo>
                  <a:pt x="330" y="729"/>
                </a:lnTo>
                <a:lnTo>
                  <a:pt x="343" y="731"/>
                </a:lnTo>
                <a:lnTo>
                  <a:pt x="348" y="731"/>
                </a:lnTo>
                <a:lnTo>
                  <a:pt x="355" y="733"/>
                </a:lnTo>
                <a:lnTo>
                  <a:pt x="365" y="733"/>
                </a:lnTo>
                <a:lnTo>
                  <a:pt x="370" y="736"/>
                </a:lnTo>
                <a:lnTo>
                  <a:pt x="382" y="736"/>
                </a:lnTo>
                <a:lnTo>
                  <a:pt x="382" y="736"/>
                </a:lnTo>
                <a:lnTo>
                  <a:pt x="397" y="736"/>
                </a:lnTo>
                <a:lnTo>
                  <a:pt x="397" y="522"/>
                </a:lnTo>
                <a:lnTo>
                  <a:pt x="395" y="522"/>
                </a:lnTo>
                <a:lnTo>
                  <a:pt x="392" y="522"/>
                </a:lnTo>
                <a:lnTo>
                  <a:pt x="387" y="522"/>
                </a:lnTo>
                <a:lnTo>
                  <a:pt x="385" y="520"/>
                </a:lnTo>
                <a:close/>
                <a:moveTo>
                  <a:pt x="450" y="517"/>
                </a:moveTo>
                <a:lnTo>
                  <a:pt x="450" y="517"/>
                </a:lnTo>
                <a:lnTo>
                  <a:pt x="445" y="520"/>
                </a:lnTo>
                <a:lnTo>
                  <a:pt x="442" y="520"/>
                </a:lnTo>
                <a:lnTo>
                  <a:pt x="437" y="520"/>
                </a:lnTo>
                <a:lnTo>
                  <a:pt x="432" y="522"/>
                </a:lnTo>
                <a:lnTo>
                  <a:pt x="430" y="522"/>
                </a:lnTo>
                <a:lnTo>
                  <a:pt x="425" y="522"/>
                </a:lnTo>
                <a:lnTo>
                  <a:pt x="422" y="522"/>
                </a:lnTo>
                <a:lnTo>
                  <a:pt x="422" y="736"/>
                </a:lnTo>
                <a:lnTo>
                  <a:pt x="437" y="736"/>
                </a:lnTo>
                <a:lnTo>
                  <a:pt x="440" y="736"/>
                </a:lnTo>
                <a:lnTo>
                  <a:pt x="452" y="736"/>
                </a:lnTo>
                <a:lnTo>
                  <a:pt x="455" y="733"/>
                </a:lnTo>
                <a:lnTo>
                  <a:pt x="464" y="733"/>
                </a:lnTo>
                <a:lnTo>
                  <a:pt x="472" y="731"/>
                </a:lnTo>
                <a:lnTo>
                  <a:pt x="479" y="731"/>
                </a:lnTo>
                <a:lnTo>
                  <a:pt x="487" y="729"/>
                </a:lnTo>
                <a:lnTo>
                  <a:pt x="492" y="729"/>
                </a:lnTo>
                <a:lnTo>
                  <a:pt x="502" y="724"/>
                </a:lnTo>
                <a:lnTo>
                  <a:pt x="504" y="724"/>
                </a:lnTo>
                <a:lnTo>
                  <a:pt x="517" y="721"/>
                </a:lnTo>
                <a:lnTo>
                  <a:pt x="517" y="719"/>
                </a:lnTo>
                <a:lnTo>
                  <a:pt x="542" y="709"/>
                </a:lnTo>
                <a:lnTo>
                  <a:pt x="450" y="517"/>
                </a:lnTo>
                <a:close/>
                <a:moveTo>
                  <a:pt x="338" y="497"/>
                </a:moveTo>
                <a:lnTo>
                  <a:pt x="186" y="649"/>
                </a:lnTo>
                <a:lnTo>
                  <a:pt x="208" y="669"/>
                </a:lnTo>
                <a:lnTo>
                  <a:pt x="208" y="669"/>
                </a:lnTo>
                <a:lnTo>
                  <a:pt x="218" y="676"/>
                </a:lnTo>
                <a:lnTo>
                  <a:pt x="221" y="676"/>
                </a:lnTo>
                <a:lnTo>
                  <a:pt x="231" y="684"/>
                </a:lnTo>
                <a:lnTo>
                  <a:pt x="233" y="686"/>
                </a:lnTo>
                <a:lnTo>
                  <a:pt x="241" y="691"/>
                </a:lnTo>
                <a:lnTo>
                  <a:pt x="248" y="694"/>
                </a:lnTo>
                <a:lnTo>
                  <a:pt x="253" y="696"/>
                </a:lnTo>
                <a:lnTo>
                  <a:pt x="263" y="701"/>
                </a:lnTo>
                <a:lnTo>
                  <a:pt x="266" y="704"/>
                </a:lnTo>
                <a:lnTo>
                  <a:pt x="278" y="709"/>
                </a:lnTo>
                <a:lnTo>
                  <a:pt x="278" y="709"/>
                </a:lnTo>
                <a:lnTo>
                  <a:pt x="290" y="716"/>
                </a:lnTo>
                <a:lnTo>
                  <a:pt x="363" y="512"/>
                </a:lnTo>
                <a:lnTo>
                  <a:pt x="360" y="512"/>
                </a:lnTo>
                <a:lnTo>
                  <a:pt x="355" y="510"/>
                </a:lnTo>
                <a:lnTo>
                  <a:pt x="353" y="507"/>
                </a:lnTo>
                <a:lnTo>
                  <a:pt x="350" y="505"/>
                </a:lnTo>
                <a:lnTo>
                  <a:pt x="345" y="505"/>
                </a:lnTo>
                <a:lnTo>
                  <a:pt x="343" y="502"/>
                </a:lnTo>
                <a:lnTo>
                  <a:pt x="340" y="500"/>
                </a:lnTo>
                <a:lnTo>
                  <a:pt x="338" y="497"/>
                </a:lnTo>
                <a:close/>
                <a:moveTo>
                  <a:pt x="482" y="497"/>
                </a:moveTo>
                <a:lnTo>
                  <a:pt x="479" y="500"/>
                </a:lnTo>
                <a:lnTo>
                  <a:pt x="477" y="502"/>
                </a:lnTo>
                <a:lnTo>
                  <a:pt x="474" y="505"/>
                </a:lnTo>
                <a:lnTo>
                  <a:pt x="472" y="505"/>
                </a:lnTo>
                <a:lnTo>
                  <a:pt x="566" y="699"/>
                </a:lnTo>
                <a:lnTo>
                  <a:pt x="589" y="684"/>
                </a:lnTo>
                <a:lnTo>
                  <a:pt x="591" y="684"/>
                </a:lnTo>
                <a:lnTo>
                  <a:pt x="601" y="676"/>
                </a:lnTo>
                <a:lnTo>
                  <a:pt x="609" y="669"/>
                </a:lnTo>
                <a:lnTo>
                  <a:pt x="611" y="669"/>
                </a:lnTo>
                <a:lnTo>
                  <a:pt x="633" y="649"/>
                </a:lnTo>
                <a:lnTo>
                  <a:pt x="482" y="497"/>
                </a:lnTo>
                <a:close/>
                <a:moveTo>
                  <a:pt x="313" y="470"/>
                </a:moveTo>
                <a:lnTo>
                  <a:pt x="121" y="564"/>
                </a:lnTo>
                <a:lnTo>
                  <a:pt x="136" y="587"/>
                </a:lnTo>
                <a:lnTo>
                  <a:pt x="136" y="589"/>
                </a:lnTo>
                <a:lnTo>
                  <a:pt x="144" y="599"/>
                </a:lnTo>
                <a:lnTo>
                  <a:pt x="149" y="607"/>
                </a:lnTo>
                <a:lnTo>
                  <a:pt x="151" y="609"/>
                </a:lnTo>
                <a:lnTo>
                  <a:pt x="169" y="632"/>
                </a:lnTo>
                <a:lnTo>
                  <a:pt x="320" y="480"/>
                </a:lnTo>
                <a:lnTo>
                  <a:pt x="320" y="480"/>
                </a:lnTo>
                <a:lnTo>
                  <a:pt x="318" y="475"/>
                </a:lnTo>
                <a:lnTo>
                  <a:pt x="315" y="472"/>
                </a:lnTo>
                <a:lnTo>
                  <a:pt x="313" y="470"/>
                </a:lnTo>
                <a:close/>
                <a:moveTo>
                  <a:pt x="514" y="457"/>
                </a:moveTo>
                <a:lnTo>
                  <a:pt x="514" y="460"/>
                </a:lnTo>
                <a:lnTo>
                  <a:pt x="512" y="462"/>
                </a:lnTo>
                <a:lnTo>
                  <a:pt x="509" y="467"/>
                </a:lnTo>
                <a:lnTo>
                  <a:pt x="507" y="467"/>
                </a:lnTo>
                <a:lnTo>
                  <a:pt x="504" y="472"/>
                </a:lnTo>
                <a:lnTo>
                  <a:pt x="504" y="475"/>
                </a:lnTo>
                <a:lnTo>
                  <a:pt x="499" y="480"/>
                </a:lnTo>
                <a:lnTo>
                  <a:pt x="499" y="480"/>
                </a:lnTo>
                <a:lnTo>
                  <a:pt x="651" y="632"/>
                </a:lnTo>
                <a:lnTo>
                  <a:pt x="668" y="612"/>
                </a:lnTo>
                <a:lnTo>
                  <a:pt x="671" y="609"/>
                </a:lnTo>
                <a:lnTo>
                  <a:pt x="678" y="599"/>
                </a:lnTo>
                <a:lnTo>
                  <a:pt x="678" y="597"/>
                </a:lnTo>
                <a:lnTo>
                  <a:pt x="686" y="589"/>
                </a:lnTo>
                <a:lnTo>
                  <a:pt x="688" y="584"/>
                </a:lnTo>
                <a:lnTo>
                  <a:pt x="691" y="577"/>
                </a:lnTo>
                <a:lnTo>
                  <a:pt x="696" y="572"/>
                </a:lnTo>
                <a:lnTo>
                  <a:pt x="698" y="567"/>
                </a:lnTo>
                <a:lnTo>
                  <a:pt x="703" y="557"/>
                </a:lnTo>
                <a:lnTo>
                  <a:pt x="706" y="554"/>
                </a:lnTo>
                <a:lnTo>
                  <a:pt x="711" y="542"/>
                </a:lnTo>
                <a:lnTo>
                  <a:pt x="711" y="542"/>
                </a:lnTo>
                <a:lnTo>
                  <a:pt x="715" y="527"/>
                </a:lnTo>
                <a:lnTo>
                  <a:pt x="514" y="457"/>
                </a:lnTo>
                <a:close/>
                <a:moveTo>
                  <a:pt x="524" y="420"/>
                </a:moveTo>
                <a:lnTo>
                  <a:pt x="524" y="423"/>
                </a:lnTo>
                <a:lnTo>
                  <a:pt x="522" y="428"/>
                </a:lnTo>
                <a:lnTo>
                  <a:pt x="522" y="433"/>
                </a:lnTo>
                <a:lnTo>
                  <a:pt x="522" y="433"/>
                </a:lnTo>
                <a:lnTo>
                  <a:pt x="723" y="505"/>
                </a:lnTo>
                <a:lnTo>
                  <a:pt x="728" y="490"/>
                </a:lnTo>
                <a:lnTo>
                  <a:pt x="728" y="487"/>
                </a:lnTo>
                <a:lnTo>
                  <a:pt x="730" y="477"/>
                </a:lnTo>
                <a:lnTo>
                  <a:pt x="733" y="472"/>
                </a:lnTo>
                <a:lnTo>
                  <a:pt x="733" y="462"/>
                </a:lnTo>
                <a:lnTo>
                  <a:pt x="735" y="455"/>
                </a:lnTo>
                <a:lnTo>
                  <a:pt x="735" y="450"/>
                </a:lnTo>
                <a:lnTo>
                  <a:pt x="738" y="438"/>
                </a:lnTo>
                <a:lnTo>
                  <a:pt x="738" y="435"/>
                </a:lnTo>
                <a:lnTo>
                  <a:pt x="738" y="420"/>
                </a:lnTo>
                <a:lnTo>
                  <a:pt x="524" y="420"/>
                </a:lnTo>
                <a:close/>
                <a:moveTo>
                  <a:pt x="84" y="420"/>
                </a:moveTo>
                <a:lnTo>
                  <a:pt x="84" y="435"/>
                </a:lnTo>
                <a:lnTo>
                  <a:pt x="84" y="438"/>
                </a:lnTo>
                <a:lnTo>
                  <a:pt x="84" y="450"/>
                </a:lnTo>
                <a:lnTo>
                  <a:pt x="87" y="452"/>
                </a:lnTo>
                <a:lnTo>
                  <a:pt x="87" y="462"/>
                </a:lnTo>
                <a:lnTo>
                  <a:pt x="89" y="470"/>
                </a:lnTo>
                <a:lnTo>
                  <a:pt x="89" y="475"/>
                </a:lnTo>
                <a:lnTo>
                  <a:pt x="92" y="485"/>
                </a:lnTo>
                <a:lnTo>
                  <a:pt x="92" y="490"/>
                </a:lnTo>
                <a:lnTo>
                  <a:pt x="97" y="500"/>
                </a:lnTo>
                <a:lnTo>
                  <a:pt x="97" y="502"/>
                </a:lnTo>
                <a:lnTo>
                  <a:pt x="99" y="515"/>
                </a:lnTo>
                <a:lnTo>
                  <a:pt x="99" y="515"/>
                </a:lnTo>
                <a:lnTo>
                  <a:pt x="109" y="540"/>
                </a:lnTo>
                <a:lnTo>
                  <a:pt x="303" y="448"/>
                </a:lnTo>
                <a:lnTo>
                  <a:pt x="303" y="448"/>
                </a:lnTo>
                <a:lnTo>
                  <a:pt x="300" y="440"/>
                </a:lnTo>
                <a:lnTo>
                  <a:pt x="300" y="440"/>
                </a:lnTo>
                <a:lnTo>
                  <a:pt x="300" y="433"/>
                </a:lnTo>
                <a:lnTo>
                  <a:pt x="298" y="430"/>
                </a:lnTo>
                <a:lnTo>
                  <a:pt x="298" y="428"/>
                </a:lnTo>
                <a:lnTo>
                  <a:pt x="298" y="423"/>
                </a:lnTo>
                <a:lnTo>
                  <a:pt x="298" y="420"/>
                </a:lnTo>
                <a:lnTo>
                  <a:pt x="84" y="420"/>
                </a:lnTo>
                <a:close/>
                <a:moveTo>
                  <a:pt x="412" y="351"/>
                </a:moveTo>
                <a:lnTo>
                  <a:pt x="410" y="351"/>
                </a:lnTo>
                <a:lnTo>
                  <a:pt x="405" y="353"/>
                </a:lnTo>
                <a:lnTo>
                  <a:pt x="402" y="353"/>
                </a:lnTo>
                <a:lnTo>
                  <a:pt x="400" y="353"/>
                </a:lnTo>
                <a:lnTo>
                  <a:pt x="397" y="353"/>
                </a:lnTo>
                <a:lnTo>
                  <a:pt x="395" y="353"/>
                </a:lnTo>
                <a:lnTo>
                  <a:pt x="392" y="356"/>
                </a:lnTo>
                <a:lnTo>
                  <a:pt x="390" y="356"/>
                </a:lnTo>
                <a:lnTo>
                  <a:pt x="385" y="358"/>
                </a:lnTo>
                <a:lnTo>
                  <a:pt x="385" y="358"/>
                </a:lnTo>
                <a:lnTo>
                  <a:pt x="382" y="360"/>
                </a:lnTo>
                <a:lnTo>
                  <a:pt x="380" y="360"/>
                </a:lnTo>
                <a:lnTo>
                  <a:pt x="377" y="363"/>
                </a:lnTo>
                <a:lnTo>
                  <a:pt x="375" y="363"/>
                </a:lnTo>
                <a:lnTo>
                  <a:pt x="373" y="365"/>
                </a:lnTo>
                <a:lnTo>
                  <a:pt x="370" y="368"/>
                </a:lnTo>
                <a:lnTo>
                  <a:pt x="368" y="370"/>
                </a:lnTo>
                <a:lnTo>
                  <a:pt x="365" y="373"/>
                </a:lnTo>
                <a:lnTo>
                  <a:pt x="365" y="373"/>
                </a:lnTo>
                <a:lnTo>
                  <a:pt x="363" y="375"/>
                </a:lnTo>
                <a:lnTo>
                  <a:pt x="360" y="378"/>
                </a:lnTo>
                <a:lnTo>
                  <a:pt x="360" y="380"/>
                </a:lnTo>
                <a:lnTo>
                  <a:pt x="358" y="383"/>
                </a:lnTo>
                <a:lnTo>
                  <a:pt x="358" y="385"/>
                </a:lnTo>
                <a:lnTo>
                  <a:pt x="355" y="390"/>
                </a:lnTo>
                <a:lnTo>
                  <a:pt x="355" y="390"/>
                </a:lnTo>
                <a:lnTo>
                  <a:pt x="355" y="395"/>
                </a:lnTo>
                <a:lnTo>
                  <a:pt x="353" y="398"/>
                </a:lnTo>
                <a:lnTo>
                  <a:pt x="353" y="400"/>
                </a:lnTo>
                <a:lnTo>
                  <a:pt x="353" y="403"/>
                </a:lnTo>
                <a:lnTo>
                  <a:pt x="353" y="405"/>
                </a:lnTo>
                <a:lnTo>
                  <a:pt x="353" y="410"/>
                </a:lnTo>
                <a:lnTo>
                  <a:pt x="353" y="410"/>
                </a:lnTo>
                <a:lnTo>
                  <a:pt x="353" y="415"/>
                </a:lnTo>
                <a:lnTo>
                  <a:pt x="353" y="418"/>
                </a:lnTo>
                <a:lnTo>
                  <a:pt x="353" y="420"/>
                </a:lnTo>
                <a:lnTo>
                  <a:pt x="353" y="423"/>
                </a:lnTo>
                <a:lnTo>
                  <a:pt x="355" y="425"/>
                </a:lnTo>
                <a:lnTo>
                  <a:pt x="355" y="430"/>
                </a:lnTo>
                <a:lnTo>
                  <a:pt x="355" y="430"/>
                </a:lnTo>
                <a:lnTo>
                  <a:pt x="358" y="435"/>
                </a:lnTo>
                <a:lnTo>
                  <a:pt x="358" y="435"/>
                </a:lnTo>
                <a:lnTo>
                  <a:pt x="360" y="440"/>
                </a:lnTo>
                <a:lnTo>
                  <a:pt x="363" y="440"/>
                </a:lnTo>
                <a:lnTo>
                  <a:pt x="363" y="443"/>
                </a:lnTo>
                <a:lnTo>
                  <a:pt x="365" y="445"/>
                </a:lnTo>
                <a:lnTo>
                  <a:pt x="368" y="448"/>
                </a:lnTo>
                <a:lnTo>
                  <a:pt x="368" y="450"/>
                </a:lnTo>
                <a:lnTo>
                  <a:pt x="370" y="452"/>
                </a:lnTo>
                <a:lnTo>
                  <a:pt x="373" y="455"/>
                </a:lnTo>
                <a:lnTo>
                  <a:pt x="375" y="455"/>
                </a:lnTo>
                <a:lnTo>
                  <a:pt x="377" y="457"/>
                </a:lnTo>
                <a:lnTo>
                  <a:pt x="380" y="460"/>
                </a:lnTo>
                <a:lnTo>
                  <a:pt x="382" y="460"/>
                </a:lnTo>
                <a:lnTo>
                  <a:pt x="385" y="462"/>
                </a:lnTo>
                <a:lnTo>
                  <a:pt x="387" y="462"/>
                </a:lnTo>
                <a:lnTo>
                  <a:pt x="390" y="465"/>
                </a:lnTo>
                <a:lnTo>
                  <a:pt x="392" y="465"/>
                </a:lnTo>
                <a:lnTo>
                  <a:pt x="395" y="465"/>
                </a:lnTo>
                <a:lnTo>
                  <a:pt x="397" y="467"/>
                </a:lnTo>
                <a:lnTo>
                  <a:pt x="400" y="467"/>
                </a:lnTo>
                <a:lnTo>
                  <a:pt x="405" y="467"/>
                </a:lnTo>
                <a:lnTo>
                  <a:pt x="407" y="467"/>
                </a:lnTo>
                <a:lnTo>
                  <a:pt x="410" y="467"/>
                </a:lnTo>
                <a:lnTo>
                  <a:pt x="412" y="467"/>
                </a:lnTo>
                <a:lnTo>
                  <a:pt x="415" y="467"/>
                </a:lnTo>
                <a:lnTo>
                  <a:pt x="417" y="467"/>
                </a:lnTo>
                <a:lnTo>
                  <a:pt x="422" y="467"/>
                </a:lnTo>
                <a:lnTo>
                  <a:pt x="425" y="467"/>
                </a:lnTo>
                <a:lnTo>
                  <a:pt x="427" y="465"/>
                </a:lnTo>
                <a:lnTo>
                  <a:pt x="430" y="465"/>
                </a:lnTo>
                <a:lnTo>
                  <a:pt x="432" y="465"/>
                </a:lnTo>
                <a:lnTo>
                  <a:pt x="435" y="462"/>
                </a:lnTo>
                <a:lnTo>
                  <a:pt x="437" y="462"/>
                </a:lnTo>
                <a:lnTo>
                  <a:pt x="440" y="460"/>
                </a:lnTo>
                <a:lnTo>
                  <a:pt x="442" y="460"/>
                </a:lnTo>
                <a:lnTo>
                  <a:pt x="445" y="457"/>
                </a:lnTo>
                <a:lnTo>
                  <a:pt x="447" y="455"/>
                </a:lnTo>
                <a:lnTo>
                  <a:pt x="450" y="455"/>
                </a:lnTo>
                <a:lnTo>
                  <a:pt x="452" y="452"/>
                </a:lnTo>
                <a:lnTo>
                  <a:pt x="452" y="450"/>
                </a:lnTo>
                <a:lnTo>
                  <a:pt x="455" y="448"/>
                </a:lnTo>
                <a:lnTo>
                  <a:pt x="457" y="445"/>
                </a:lnTo>
                <a:lnTo>
                  <a:pt x="457" y="443"/>
                </a:lnTo>
                <a:lnTo>
                  <a:pt x="459" y="440"/>
                </a:lnTo>
                <a:lnTo>
                  <a:pt x="462" y="438"/>
                </a:lnTo>
                <a:lnTo>
                  <a:pt x="462" y="435"/>
                </a:lnTo>
                <a:lnTo>
                  <a:pt x="464" y="433"/>
                </a:lnTo>
                <a:lnTo>
                  <a:pt x="464" y="430"/>
                </a:lnTo>
                <a:lnTo>
                  <a:pt x="464" y="428"/>
                </a:lnTo>
                <a:lnTo>
                  <a:pt x="467" y="425"/>
                </a:lnTo>
                <a:lnTo>
                  <a:pt x="467" y="423"/>
                </a:lnTo>
                <a:lnTo>
                  <a:pt x="467" y="420"/>
                </a:lnTo>
                <a:lnTo>
                  <a:pt x="469" y="418"/>
                </a:lnTo>
                <a:lnTo>
                  <a:pt x="469" y="415"/>
                </a:lnTo>
                <a:lnTo>
                  <a:pt x="469" y="410"/>
                </a:lnTo>
                <a:lnTo>
                  <a:pt x="469" y="408"/>
                </a:lnTo>
                <a:lnTo>
                  <a:pt x="469" y="405"/>
                </a:lnTo>
                <a:lnTo>
                  <a:pt x="469" y="403"/>
                </a:lnTo>
                <a:lnTo>
                  <a:pt x="467" y="400"/>
                </a:lnTo>
                <a:lnTo>
                  <a:pt x="467" y="395"/>
                </a:lnTo>
                <a:lnTo>
                  <a:pt x="467" y="393"/>
                </a:lnTo>
                <a:lnTo>
                  <a:pt x="464" y="390"/>
                </a:lnTo>
                <a:lnTo>
                  <a:pt x="464" y="388"/>
                </a:lnTo>
                <a:lnTo>
                  <a:pt x="464" y="385"/>
                </a:lnTo>
                <a:lnTo>
                  <a:pt x="462" y="383"/>
                </a:lnTo>
                <a:lnTo>
                  <a:pt x="462" y="380"/>
                </a:lnTo>
                <a:lnTo>
                  <a:pt x="459" y="378"/>
                </a:lnTo>
                <a:lnTo>
                  <a:pt x="457" y="375"/>
                </a:lnTo>
                <a:lnTo>
                  <a:pt x="457" y="373"/>
                </a:lnTo>
                <a:lnTo>
                  <a:pt x="455" y="373"/>
                </a:lnTo>
                <a:lnTo>
                  <a:pt x="452" y="370"/>
                </a:lnTo>
                <a:lnTo>
                  <a:pt x="450" y="368"/>
                </a:lnTo>
                <a:lnTo>
                  <a:pt x="447" y="365"/>
                </a:lnTo>
                <a:lnTo>
                  <a:pt x="447" y="363"/>
                </a:lnTo>
                <a:lnTo>
                  <a:pt x="445" y="363"/>
                </a:lnTo>
                <a:lnTo>
                  <a:pt x="442" y="360"/>
                </a:lnTo>
                <a:lnTo>
                  <a:pt x="440" y="358"/>
                </a:lnTo>
                <a:lnTo>
                  <a:pt x="437" y="358"/>
                </a:lnTo>
                <a:lnTo>
                  <a:pt x="435" y="356"/>
                </a:lnTo>
                <a:lnTo>
                  <a:pt x="430" y="356"/>
                </a:lnTo>
                <a:lnTo>
                  <a:pt x="430" y="356"/>
                </a:lnTo>
                <a:lnTo>
                  <a:pt x="425" y="353"/>
                </a:lnTo>
                <a:lnTo>
                  <a:pt x="422" y="353"/>
                </a:lnTo>
                <a:lnTo>
                  <a:pt x="420" y="353"/>
                </a:lnTo>
                <a:lnTo>
                  <a:pt x="417" y="353"/>
                </a:lnTo>
                <a:lnTo>
                  <a:pt x="415" y="351"/>
                </a:lnTo>
                <a:lnTo>
                  <a:pt x="412" y="351"/>
                </a:lnTo>
                <a:close/>
                <a:moveTo>
                  <a:pt x="97" y="313"/>
                </a:moveTo>
                <a:lnTo>
                  <a:pt x="94" y="328"/>
                </a:lnTo>
                <a:lnTo>
                  <a:pt x="94" y="328"/>
                </a:lnTo>
                <a:lnTo>
                  <a:pt x="89" y="341"/>
                </a:lnTo>
                <a:lnTo>
                  <a:pt x="89" y="346"/>
                </a:lnTo>
                <a:lnTo>
                  <a:pt x="87" y="356"/>
                </a:lnTo>
                <a:lnTo>
                  <a:pt x="87" y="363"/>
                </a:lnTo>
                <a:lnTo>
                  <a:pt x="87" y="368"/>
                </a:lnTo>
                <a:lnTo>
                  <a:pt x="84" y="380"/>
                </a:lnTo>
                <a:lnTo>
                  <a:pt x="84" y="380"/>
                </a:lnTo>
                <a:lnTo>
                  <a:pt x="84" y="395"/>
                </a:lnTo>
                <a:lnTo>
                  <a:pt x="298" y="395"/>
                </a:lnTo>
                <a:lnTo>
                  <a:pt x="298" y="395"/>
                </a:lnTo>
                <a:lnTo>
                  <a:pt x="298" y="390"/>
                </a:lnTo>
                <a:lnTo>
                  <a:pt x="300" y="385"/>
                </a:lnTo>
                <a:lnTo>
                  <a:pt x="300" y="383"/>
                </a:lnTo>
                <a:lnTo>
                  <a:pt x="97" y="313"/>
                </a:lnTo>
                <a:close/>
                <a:moveTo>
                  <a:pt x="711" y="278"/>
                </a:moveTo>
                <a:lnTo>
                  <a:pt x="517" y="370"/>
                </a:lnTo>
                <a:lnTo>
                  <a:pt x="517" y="370"/>
                </a:lnTo>
                <a:lnTo>
                  <a:pt x="519" y="375"/>
                </a:lnTo>
                <a:lnTo>
                  <a:pt x="519" y="378"/>
                </a:lnTo>
                <a:lnTo>
                  <a:pt x="522" y="383"/>
                </a:lnTo>
                <a:lnTo>
                  <a:pt x="522" y="388"/>
                </a:lnTo>
                <a:lnTo>
                  <a:pt x="522" y="390"/>
                </a:lnTo>
                <a:lnTo>
                  <a:pt x="524" y="395"/>
                </a:lnTo>
                <a:lnTo>
                  <a:pt x="524" y="395"/>
                </a:lnTo>
                <a:lnTo>
                  <a:pt x="738" y="395"/>
                </a:lnTo>
                <a:lnTo>
                  <a:pt x="738" y="380"/>
                </a:lnTo>
                <a:lnTo>
                  <a:pt x="735" y="380"/>
                </a:lnTo>
                <a:lnTo>
                  <a:pt x="735" y="368"/>
                </a:lnTo>
                <a:lnTo>
                  <a:pt x="735" y="363"/>
                </a:lnTo>
                <a:lnTo>
                  <a:pt x="733" y="356"/>
                </a:lnTo>
                <a:lnTo>
                  <a:pt x="733" y="348"/>
                </a:lnTo>
                <a:lnTo>
                  <a:pt x="730" y="341"/>
                </a:lnTo>
                <a:lnTo>
                  <a:pt x="728" y="333"/>
                </a:lnTo>
                <a:lnTo>
                  <a:pt x="728" y="328"/>
                </a:lnTo>
                <a:lnTo>
                  <a:pt x="725" y="318"/>
                </a:lnTo>
                <a:lnTo>
                  <a:pt x="725" y="316"/>
                </a:lnTo>
                <a:lnTo>
                  <a:pt x="720" y="303"/>
                </a:lnTo>
                <a:lnTo>
                  <a:pt x="720" y="303"/>
                </a:lnTo>
                <a:lnTo>
                  <a:pt x="711" y="278"/>
                </a:lnTo>
                <a:close/>
                <a:moveTo>
                  <a:pt x="651" y="186"/>
                </a:moveTo>
                <a:lnTo>
                  <a:pt x="499" y="338"/>
                </a:lnTo>
                <a:lnTo>
                  <a:pt x="499" y="341"/>
                </a:lnTo>
                <a:lnTo>
                  <a:pt x="502" y="343"/>
                </a:lnTo>
                <a:lnTo>
                  <a:pt x="504" y="348"/>
                </a:lnTo>
                <a:lnTo>
                  <a:pt x="507" y="348"/>
                </a:lnTo>
                <a:lnTo>
                  <a:pt x="698" y="254"/>
                </a:lnTo>
                <a:lnTo>
                  <a:pt x="686" y="231"/>
                </a:lnTo>
                <a:lnTo>
                  <a:pt x="683" y="229"/>
                </a:lnTo>
                <a:lnTo>
                  <a:pt x="676" y="219"/>
                </a:lnTo>
                <a:lnTo>
                  <a:pt x="663" y="201"/>
                </a:lnTo>
                <a:lnTo>
                  <a:pt x="651" y="186"/>
                </a:lnTo>
                <a:close/>
                <a:moveTo>
                  <a:pt x="171" y="186"/>
                </a:moveTo>
                <a:lnTo>
                  <a:pt x="151" y="209"/>
                </a:lnTo>
                <a:lnTo>
                  <a:pt x="151" y="209"/>
                </a:lnTo>
                <a:lnTo>
                  <a:pt x="144" y="219"/>
                </a:lnTo>
                <a:lnTo>
                  <a:pt x="144" y="221"/>
                </a:lnTo>
                <a:lnTo>
                  <a:pt x="136" y="229"/>
                </a:lnTo>
                <a:lnTo>
                  <a:pt x="134" y="234"/>
                </a:lnTo>
                <a:lnTo>
                  <a:pt x="129" y="241"/>
                </a:lnTo>
                <a:lnTo>
                  <a:pt x="126" y="246"/>
                </a:lnTo>
                <a:lnTo>
                  <a:pt x="124" y="251"/>
                </a:lnTo>
                <a:lnTo>
                  <a:pt x="119" y="261"/>
                </a:lnTo>
                <a:lnTo>
                  <a:pt x="117" y="264"/>
                </a:lnTo>
                <a:lnTo>
                  <a:pt x="112" y="276"/>
                </a:lnTo>
                <a:lnTo>
                  <a:pt x="112" y="276"/>
                </a:lnTo>
                <a:lnTo>
                  <a:pt x="107" y="288"/>
                </a:lnTo>
                <a:lnTo>
                  <a:pt x="308" y="360"/>
                </a:lnTo>
                <a:lnTo>
                  <a:pt x="308" y="358"/>
                </a:lnTo>
                <a:lnTo>
                  <a:pt x="310" y="353"/>
                </a:lnTo>
                <a:lnTo>
                  <a:pt x="313" y="353"/>
                </a:lnTo>
                <a:lnTo>
                  <a:pt x="315" y="348"/>
                </a:lnTo>
                <a:lnTo>
                  <a:pt x="318" y="346"/>
                </a:lnTo>
                <a:lnTo>
                  <a:pt x="320" y="343"/>
                </a:lnTo>
                <a:lnTo>
                  <a:pt x="323" y="338"/>
                </a:lnTo>
                <a:lnTo>
                  <a:pt x="323" y="338"/>
                </a:lnTo>
                <a:lnTo>
                  <a:pt x="171" y="186"/>
                </a:lnTo>
                <a:close/>
                <a:moveTo>
                  <a:pt x="258" y="119"/>
                </a:moveTo>
                <a:lnTo>
                  <a:pt x="238" y="132"/>
                </a:lnTo>
                <a:lnTo>
                  <a:pt x="221" y="142"/>
                </a:lnTo>
                <a:lnTo>
                  <a:pt x="211" y="149"/>
                </a:lnTo>
                <a:lnTo>
                  <a:pt x="211" y="152"/>
                </a:lnTo>
                <a:lnTo>
                  <a:pt x="189" y="169"/>
                </a:lnTo>
                <a:lnTo>
                  <a:pt x="340" y="321"/>
                </a:lnTo>
                <a:lnTo>
                  <a:pt x="340" y="321"/>
                </a:lnTo>
                <a:lnTo>
                  <a:pt x="345" y="316"/>
                </a:lnTo>
                <a:lnTo>
                  <a:pt x="348" y="316"/>
                </a:lnTo>
                <a:lnTo>
                  <a:pt x="350" y="313"/>
                </a:lnTo>
                <a:lnTo>
                  <a:pt x="258" y="119"/>
                </a:lnTo>
                <a:close/>
                <a:moveTo>
                  <a:pt x="529" y="104"/>
                </a:moveTo>
                <a:lnTo>
                  <a:pt x="459" y="308"/>
                </a:lnTo>
                <a:lnTo>
                  <a:pt x="459" y="308"/>
                </a:lnTo>
                <a:lnTo>
                  <a:pt x="464" y="308"/>
                </a:lnTo>
                <a:lnTo>
                  <a:pt x="467" y="311"/>
                </a:lnTo>
                <a:lnTo>
                  <a:pt x="469" y="313"/>
                </a:lnTo>
                <a:lnTo>
                  <a:pt x="474" y="316"/>
                </a:lnTo>
                <a:lnTo>
                  <a:pt x="474" y="316"/>
                </a:lnTo>
                <a:lnTo>
                  <a:pt x="482" y="321"/>
                </a:lnTo>
                <a:lnTo>
                  <a:pt x="482" y="321"/>
                </a:lnTo>
                <a:lnTo>
                  <a:pt x="633" y="169"/>
                </a:lnTo>
                <a:lnTo>
                  <a:pt x="611" y="152"/>
                </a:lnTo>
                <a:lnTo>
                  <a:pt x="611" y="152"/>
                </a:lnTo>
                <a:lnTo>
                  <a:pt x="601" y="144"/>
                </a:lnTo>
                <a:lnTo>
                  <a:pt x="599" y="142"/>
                </a:lnTo>
                <a:lnTo>
                  <a:pt x="589" y="137"/>
                </a:lnTo>
                <a:lnTo>
                  <a:pt x="586" y="134"/>
                </a:lnTo>
                <a:lnTo>
                  <a:pt x="579" y="129"/>
                </a:lnTo>
                <a:lnTo>
                  <a:pt x="571" y="124"/>
                </a:lnTo>
                <a:lnTo>
                  <a:pt x="566" y="122"/>
                </a:lnTo>
                <a:lnTo>
                  <a:pt x="559" y="117"/>
                </a:lnTo>
                <a:lnTo>
                  <a:pt x="556" y="117"/>
                </a:lnTo>
                <a:lnTo>
                  <a:pt x="542" y="112"/>
                </a:lnTo>
                <a:lnTo>
                  <a:pt x="542" y="109"/>
                </a:lnTo>
                <a:lnTo>
                  <a:pt x="529" y="104"/>
                </a:lnTo>
                <a:close/>
                <a:moveTo>
                  <a:pt x="422" y="82"/>
                </a:moveTo>
                <a:lnTo>
                  <a:pt x="422" y="296"/>
                </a:lnTo>
                <a:lnTo>
                  <a:pt x="425" y="296"/>
                </a:lnTo>
                <a:lnTo>
                  <a:pt x="430" y="298"/>
                </a:lnTo>
                <a:lnTo>
                  <a:pt x="435" y="298"/>
                </a:lnTo>
                <a:lnTo>
                  <a:pt x="435" y="298"/>
                </a:lnTo>
                <a:lnTo>
                  <a:pt x="507" y="97"/>
                </a:lnTo>
                <a:lnTo>
                  <a:pt x="492" y="92"/>
                </a:lnTo>
                <a:lnTo>
                  <a:pt x="489" y="92"/>
                </a:lnTo>
                <a:lnTo>
                  <a:pt x="479" y="89"/>
                </a:lnTo>
                <a:lnTo>
                  <a:pt x="474" y="89"/>
                </a:lnTo>
                <a:lnTo>
                  <a:pt x="464" y="87"/>
                </a:lnTo>
                <a:lnTo>
                  <a:pt x="457" y="84"/>
                </a:lnTo>
                <a:lnTo>
                  <a:pt x="452" y="84"/>
                </a:lnTo>
                <a:lnTo>
                  <a:pt x="440" y="84"/>
                </a:lnTo>
                <a:lnTo>
                  <a:pt x="437" y="84"/>
                </a:lnTo>
                <a:lnTo>
                  <a:pt x="422" y="82"/>
                </a:lnTo>
                <a:close/>
                <a:moveTo>
                  <a:pt x="397" y="82"/>
                </a:moveTo>
                <a:lnTo>
                  <a:pt x="382" y="84"/>
                </a:lnTo>
                <a:lnTo>
                  <a:pt x="382" y="84"/>
                </a:lnTo>
                <a:lnTo>
                  <a:pt x="370" y="84"/>
                </a:lnTo>
                <a:lnTo>
                  <a:pt x="368" y="84"/>
                </a:lnTo>
                <a:lnTo>
                  <a:pt x="358" y="87"/>
                </a:lnTo>
                <a:lnTo>
                  <a:pt x="350" y="87"/>
                </a:lnTo>
                <a:lnTo>
                  <a:pt x="343" y="89"/>
                </a:lnTo>
                <a:lnTo>
                  <a:pt x="335" y="92"/>
                </a:lnTo>
                <a:lnTo>
                  <a:pt x="330" y="92"/>
                </a:lnTo>
                <a:lnTo>
                  <a:pt x="320" y="94"/>
                </a:lnTo>
                <a:lnTo>
                  <a:pt x="318" y="94"/>
                </a:lnTo>
                <a:lnTo>
                  <a:pt x="305" y="99"/>
                </a:lnTo>
                <a:lnTo>
                  <a:pt x="305" y="99"/>
                </a:lnTo>
                <a:lnTo>
                  <a:pt x="281" y="109"/>
                </a:lnTo>
                <a:lnTo>
                  <a:pt x="373" y="303"/>
                </a:lnTo>
                <a:lnTo>
                  <a:pt x="380" y="301"/>
                </a:lnTo>
                <a:lnTo>
                  <a:pt x="380" y="301"/>
                </a:lnTo>
                <a:lnTo>
                  <a:pt x="387" y="298"/>
                </a:lnTo>
                <a:lnTo>
                  <a:pt x="390" y="298"/>
                </a:lnTo>
                <a:lnTo>
                  <a:pt x="392" y="298"/>
                </a:lnTo>
                <a:lnTo>
                  <a:pt x="397" y="296"/>
                </a:lnTo>
                <a:lnTo>
                  <a:pt x="397" y="296"/>
                </a:lnTo>
                <a:lnTo>
                  <a:pt x="397" y="82"/>
                </a:lnTo>
                <a:close/>
                <a:moveTo>
                  <a:pt x="380" y="0"/>
                </a:move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72" y="47"/>
                </a:lnTo>
                <a:lnTo>
                  <a:pt x="477" y="50"/>
                </a:lnTo>
                <a:lnTo>
                  <a:pt x="494" y="52"/>
                </a:lnTo>
                <a:lnTo>
                  <a:pt x="517" y="12"/>
                </a:lnTo>
                <a:lnTo>
                  <a:pt x="556" y="25"/>
                </a:lnTo>
                <a:lnTo>
                  <a:pt x="596" y="42"/>
                </a:lnTo>
                <a:lnTo>
                  <a:pt x="596" y="42"/>
                </a:lnTo>
                <a:lnTo>
                  <a:pt x="596" y="42"/>
                </a:lnTo>
                <a:lnTo>
                  <a:pt x="594" y="57"/>
                </a:lnTo>
                <a:lnTo>
                  <a:pt x="586" y="87"/>
                </a:lnTo>
                <a:lnTo>
                  <a:pt x="606" y="99"/>
                </a:lnTo>
                <a:lnTo>
                  <a:pt x="641" y="70"/>
                </a:lnTo>
                <a:lnTo>
                  <a:pt x="641" y="70"/>
                </a:lnTo>
                <a:lnTo>
                  <a:pt x="641" y="70"/>
                </a:lnTo>
                <a:lnTo>
                  <a:pt x="641" y="70"/>
                </a:lnTo>
                <a:lnTo>
                  <a:pt x="656" y="80"/>
                </a:lnTo>
                <a:lnTo>
                  <a:pt x="661" y="84"/>
                </a:lnTo>
                <a:lnTo>
                  <a:pt x="671" y="92"/>
                </a:lnTo>
                <a:lnTo>
                  <a:pt x="678" y="99"/>
                </a:lnTo>
                <a:lnTo>
                  <a:pt x="686" y="107"/>
                </a:lnTo>
                <a:lnTo>
                  <a:pt x="693" y="112"/>
                </a:lnTo>
                <a:lnTo>
                  <a:pt x="701" y="119"/>
                </a:lnTo>
                <a:lnTo>
                  <a:pt x="706" y="124"/>
                </a:lnTo>
                <a:lnTo>
                  <a:pt x="683" y="164"/>
                </a:lnTo>
                <a:lnTo>
                  <a:pt x="683" y="167"/>
                </a:lnTo>
                <a:lnTo>
                  <a:pt x="696" y="179"/>
                </a:lnTo>
                <a:lnTo>
                  <a:pt x="738" y="162"/>
                </a:lnTo>
                <a:lnTo>
                  <a:pt x="738" y="164"/>
                </a:lnTo>
                <a:lnTo>
                  <a:pt x="738" y="164"/>
                </a:lnTo>
                <a:lnTo>
                  <a:pt x="740" y="164"/>
                </a:lnTo>
                <a:lnTo>
                  <a:pt x="763" y="199"/>
                </a:lnTo>
                <a:lnTo>
                  <a:pt x="783" y="236"/>
                </a:lnTo>
                <a:lnTo>
                  <a:pt x="783" y="236"/>
                </a:lnTo>
                <a:lnTo>
                  <a:pt x="783" y="236"/>
                </a:lnTo>
                <a:lnTo>
                  <a:pt x="748" y="266"/>
                </a:lnTo>
                <a:lnTo>
                  <a:pt x="755" y="283"/>
                </a:lnTo>
                <a:lnTo>
                  <a:pt x="800" y="281"/>
                </a:lnTo>
                <a:lnTo>
                  <a:pt x="817" y="356"/>
                </a:lnTo>
                <a:lnTo>
                  <a:pt x="817" y="358"/>
                </a:lnTo>
                <a:lnTo>
                  <a:pt x="820" y="365"/>
                </a:lnTo>
                <a:lnTo>
                  <a:pt x="820" y="365"/>
                </a:lnTo>
                <a:lnTo>
                  <a:pt x="820" y="365"/>
                </a:lnTo>
                <a:lnTo>
                  <a:pt x="778" y="383"/>
                </a:lnTo>
                <a:lnTo>
                  <a:pt x="778" y="403"/>
                </a:lnTo>
                <a:lnTo>
                  <a:pt x="822" y="415"/>
                </a:lnTo>
                <a:lnTo>
                  <a:pt x="820" y="418"/>
                </a:lnTo>
                <a:lnTo>
                  <a:pt x="822" y="418"/>
                </a:lnTo>
                <a:lnTo>
                  <a:pt x="817" y="457"/>
                </a:lnTo>
                <a:lnTo>
                  <a:pt x="817" y="460"/>
                </a:lnTo>
                <a:lnTo>
                  <a:pt x="817" y="462"/>
                </a:lnTo>
                <a:lnTo>
                  <a:pt x="815" y="480"/>
                </a:lnTo>
                <a:lnTo>
                  <a:pt x="810" y="500"/>
                </a:lnTo>
                <a:lnTo>
                  <a:pt x="810" y="500"/>
                </a:lnTo>
                <a:lnTo>
                  <a:pt x="810" y="502"/>
                </a:lnTo>
                <a:lnTo>
                  <a:pt x="765" y="505"/>
                </a:lnTo>
                <a:lnTo>
                  <a:pt x="760" y="522"/>
                </a:lnTo>
                <a:lnTo>
                  <a:pt x="798" y="547"/>
                </a:lnTo>
                <a:lnTo>
                  <a:pt x="780" y="587"/>
                </a:lnTo>
                <a:lnTo>
                  <a:pt x="760" y="624"/>
                </a:lnTo>
                <a:lnTo>
                  <a:pt x="760" y="624"/>
                </a:lnTo>
                <a:lnTo>
                  <a:pt x="760" y="627"/>
                </a:lnTo>
                <a:lnTo>
                  <a:pt x="715" y="614"/>
                </a:lnTo>
                <a:lnTo>
                  <a:pt x="706" y="629"/>
                </a:lnTo>
                <a:lnTo>
                  <a:pt x="733" y="664"/>
                </a:lnTo>
                <a:lnTo>
                  <a:pt x="730" y="666"/>
                </a:lnTo>
                <a:lnTo>
                  <a:pt x="730" y="666"/>
                </a:lnTo>
                <a:lnTo>
                  <a:pt x="703" y="699"/>
                </a:lnTo>
                <a:lnTo>
                  <a:pt x="673" y="726"/>
                </a:lnTo>
                <a:lnTo>
                  <a:pt x="673" y="726"/>
                </a:lnTo>
                <a:lnTo>
                  <a:pt x="673" y="726"/>
                </a:lnTo>
                <a:lnTo>
                  <a:pt x="671" y="729"/>
                </a:lnTo>
                <a:lnTo>
                  <a:pt x="633" y="701"/>
                </a:lnTo>
                <a:lnTo>
                  <a:pt x="621" y="711"/>
                </a:lnTo>
                <a:lnTo>
                  <a:pt x="619" y="711"/>
                </a:lnTo>
                <a:lnTo>
                  <a:pt x="633" y="756"/>
                </a:lnTo>
                <a:lnTo>
                  <a:pt x="596" y="776"/>
                </a:lnTo>
                <a:lnTo>
                  <a:pt x="556" y="793"/>
                </a:lnTo>
                <a:lnTo>
                  <a:pt x="556" y="793"/>
                </a:lnTo>
                <a:lnTo>
                  <a:pt x="554" y="796"/>
                </a:lnTo>
                <a:lnTo>
                  <a:pt x="527" y="758"/>
                </a:lnTo>
                <a:lnTo>
                  <a:pt x="512" y="763"/>
                </a:lnTo>
                <a:lnTo>
                  <a:pt x="512" y="808"/>
                </a:lnTo>
                <a:lnTo>
                  <a:pt x="487" y="813"/>
                </a:lnTo>
                <a:lnTo>
                  <a:pt x="484" y="816"/>
                </a:lnTo>
                <a:lnTo>
                  <a:pt x="479" y="816"/>
                </a:lnTo>
                <a:lnTo>
                  <a:pt x="422" y="821"/>
                </a:lnTo>
                <a:lnTo>
                  <a:pt x="410" y="778"/>
                </a:lnTo>
                <a:lnTo>
                  <a:pt x="405" y="776"/>
                </a:lnTo>
                <a:lnTo>
                  <a:pt x="400" y="776"/>
                </a:lnTo>
                <a:lnTo>
                  <a:pt x="395" y="776"/>
                </a:lnTo>
                <a:lnTo>
                  <a:pt x="392" y="776"/>
                </a:lnTo>
                <a:lnTo>
                  <a:pt x="377" y="821"/>
                </a:lnTo>
                <a:lnTo>
                  <a:pt x="375" y="821"/>
                </a:lnTo>
                <a:lnTo>
                  <a:pt x="375" y="821"/>
                </a:lnTo>
                <a:lnTo>
                  <a:pt x="338" y="816"/>
                </a:lnTo>
                <a:lnTo>
                  <a:pt x="333" y="813"/>
                </a:lnTo>
                <a:lnTo>
                  <a:pt x="330" y="813"/>
                </a:lnTo>
                <a:lnTo>
                  <a:pt x="310" y="808"/>
                </a:lnTo>
                <a:lnTo>
                  <a:pt x="293" y="803"/>
                </a:lnTo>
                <a:lnTo>
                  <a:pt x="293" y="803"/>
                </a:lnTo>
                <a:lnTo>
                  <a:pt x="290" y="803"/>
                </a:lnTo>
                <a:lnTo>
                  <a:pt x="290" y="758"/>
                </a:lnTo>
                <a:lnTo>
                  <a:pt x="290" y="756"/>
                </a:lnTo>
                <a:lnTo>
                  <a:pt x="288" y="756"/>
                </a:lnTo>
                <a:lnTo>
                  <a:pt x="276" y="751"/>
                </a:lnTo>
                <a:lnTo>
                  <a:pt x="246" y="786"/>
                </a:lnTo>
                <a:lnTo>
                  <a:pt x="226" y="776"/>
                </a:lnTo>
                <a:lnTo>
                  <a:pt x="223" y="776"/>
                </a:lnTo>
                <a:lnTo>
                  <a:pt x="216" y="773"/>
                </a:lnTo>
                <a:lnTo>
                  <a:pt x="208" y="768"/>
                </a:lnTo>
                <a:lnTo>
                  <a:pt x="208" y="768"/>
                </a:lnTo>
                <a:lnTo>
                  <a:pt x="189" y="756"/>
                </a:lnTo>
                <a:lnTo>
                  <a:pt x="169" y="743"/>
                </a:lnTo>
                <a:lnTo>
                  <a:pt x="186" y="701"/>
                </a:lnTo>
                <a:lnTo>
                  <a:pt x="181" y="696"/>
                </a:lnTo>
                <a:lnTo>
                  <a:pt x="179" y="694"/>
                </a:lnTo>
                <a:lnTo>
                  <a:pt x="171" y="689"/>
                </a:lnTo>
                <a:lnTo>
                  <a:pt x="134" y="714"/>
                </a:lnTo>
                <a:lnTo>
                  <a:pt x="131" y="711"/>
                </a:lnTo>
                <a:lnTo>
                  <a:pt x="131" y="711"/>
                </a:lnTo>
                <a:lnTo>
                  <a:pt x="102" y="681"/>
                </a:lnTo>
                <a:lnTo>
                  <a:pt x="74" y="646"/>
                </a:lnTo>
                <a:lnTo>
                  <a:pt x="104" y="612"/>
                </a:lnTo>
                <a:lnTo>
                  <a:pt x="94" y="597"/>
                </a:lnTo>
                <a:lnTo>
                  <a:pt x="49" y="607"/>
                </a:lnTo>
                <a:lnTo>
                  <a:pt x="32" y="569"/>
                </a:lnTo>
                <a:lnTo>
                  <a:pt x="17" y="527"/>
                </a:lnTo>
                <a:lnTo>
                  <a:pt x="17" y="527"/>
                </a:lnTo>
                <a:lnTo>
                  <a:pt x="17" y="527"/>
                </a:lnTo>
                <a:lnTo>
                  <a:pt x="54" y="502"/>
                </a:lnTo>
                <a:lnTo>
                  <a:pt x="54" y="497"/>
                </a:lnTo>
                <a:lnTo>
                  <a:pt x="52" y="492"/>
                </a:lnTo>
                <a:lnTo>
                  <a:pt x="52" y="492"/>
                </a:lnTo>
                <a:lnTo>
                  <a:pt x="52" y="482"/>
                </a:lnTo>
                <a:lnTo>
                  <a:pt x="5" y="477"/>
                </a:lnTo>
                <a:lnTo>
                  <a:pt x="5" y="477"/>
                </a:lnTo>
                <a:lnTo>
                  <a:pt x="5" y="477"/>
                </a:lnTo>
                <a:lnTo>
                  <a:pt x="0" y="435"/>
                </a:lnTo>
                <a:lnTo>
                  <a:pt x="0" y="393"/>
                </a:lnTo>
                <a:lnTo>
                  <a:pt x="44" y="383"/>
                </a:lnTo>
                <a:lnTo>
                  <a:pt x="47" y="360"/>
                </a:lnTo>
                <a:lnTo>
                  <a:pt x="5" y="343"/>
                </a:lnTo>
                <a:lnTo>
                  <a:pt x="5" y="343"/>
                </a:lnTo>
                <a:lnTo>
                  <a:pt x="5" y="343"/>
                </a:lnTo>
                <a:lnTo>
                  <a:pt x="7" y="338"/>
                </a:lnTo>
                <a:lnTo>
                  <a:pt x="7" y="328"/>
                </a:lnTo>
                <a:lnTo>
                  <a:pt x="10" y="323"/>
                </a:lnTo>
                <a:lnTo>
                  <a:pt x="12" y="308"/>
                </a:lnTo>
                <a:lnTo>
                  <a:pt x="12" y="308"/>
                </a:lnTo>
                <a:lnTo>
                  <a:pt x="27" y="261"/>
                </a:lnTo>
                <a:lnTo>
                  <a:pt x="27" y="261"/>
                </a:lnTo>
                <a:lnTo>
                  <a:pt x="27" y="261"/>
                </a:lnTo>
                <a:lnTo>
                  <a:pt x="74" y="266"/>
                </a:lnTo>
                <a:lnTo>
                  <a:pt x="82" y="246"/>
                </a:lnTo>
                <a:lnTo>
                  <a:pt x="64" y="229"/>
                </a:lnTo>
                <a:lnTo>
                  <a:pt x="49" y="214"/>
                </a:lnTo>
                <a:lnTo>
                  <a:pt x="49" y="214"/>
                </a:lnTo>
                <a:lnTo>
                  <a:pt x="49" y="214"/>
                </a:lnTo>
                <a:lnTo>
                  <a:pt x="72" y="176"/>
                </a:lnTo>
                <a:lnTo>
                  <a:pt x="97" y="144"/>
                </a:lnTo>
                <a:lnTo>
                  <a:pt x="139" y="164"/>
                </a:lnTo>
                <a:lnTo>
                  <a:pt x="154" y="147"/>
                </a:lnTo>
                <a:lnTo>
                  <a:pt x="134" y="107"/>
                </a:lnTo>
                <a:lnTo>
                  <a:pt x="184" y="67"/>
                </a:lnTo>
                <a:lnTo>
                  <a:pt x="184" y="67"/>
                </a:lnTo>
                <a:lnTo>
                  <a:pt x="184" y="67"/>
                </a:lnTo>
                <a:lnTo>
                  <a:pt x="201" y="57"/>
                </a:lnTo>
                <a:lnTo>
                  <a:pt x="201" y="57"/>
                </a:lnTo>
                <a:lnTo>
                  <a:pt x="201" y="57"/>
                </a:lnTo>
                <a:lnTo>
                  <a:pt x="218" y="72"/>
                </a:lnTo>
                <a:lnTo>
                  <a:pt x="233" y="87"/>
                </a:lnTo>
                <a:lnTo>
                  <a:pt x="256" y="77"/>
                </a:lnTo>
                <a:lnTo>
                  <a:pt x="248" y="32"/>
                </a:lnTo>
                <a:lnTo>
                  <a:pt x="248" y="32"/>
                </a:lnTo>
                <a:lnTo>
                  <a:pt x="248" y="32"/>
                </a:lnTo>
                <a:lnTo>
                  <a:pt x="288" y="17"/>
                </a:lnTo>
                <a:lnTo>
                  <a:pt x="330" y="7"/>
                </a:lnTo>
                <a:lnTo>
                  <a:pt x="350" y="47"/>
                </a:lnTo>
                <a:lnTo>
                  <a:pt x="370" y="45"/>
                </a:lnTo>
                <a:lnTo>
                  <a:pt x="373" y="45"/>
                </a:lnTo>
                <a:lnTo>
                  <a:pt x="377" y="15"/>
                </a:lnTo>
                <a:lnTo>
                  <a:pt x="380" y="0"/>
                </a:lnTo>
                <a:lnTo>
                  <a:pt x="380" y="0"/>
                </a:lnTo>
                <a:lnTo>
                  <a:pt x="38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2641" tIns="11320" rIns="22641" bIns="11320" numCol="1" anchor="t" anchorCtr="0" compatLnSpc="1">
            <a:prstTxWarp prst="textNoShape">
              <a:avLst/>
            </a:prstTxWarp>
          </a:bodyPr>
          <a:lstStyle/>
          <a:p>
            <a:pPr defTabSz="1207938"/>
            <a:endParaRPr lang="es-SV" sz="2400">
              <a:solidFill>
                <a:srgbClr val="000000"/>
              </a:solidFill>
            </a:endParaRPr>
          </a:p>
        </p:txBody>
      </p:sp>
      <p:sp>
        <p:nvSpPr>
          <p:cNvPr id="29" name="Textbox 1"/>
          <p:cNvSpPr/>
          <p:nvPr/>
        </p:nvSpPr>
        <p:spPr>
          <a:xfrm>
            <a:off x="854523" y="1484946"/>
            <a:ext cx="2962804" cy="1230002"/>
          </a:xfrm>
          <a:prstGeom prst="rect">
            <a:avLst/>
          </a:prstGeom>
        </p:spPr>
        <p:txBody>
          <a:bodyPr wrap="square" lIns="120827" tIns="60413" rIns="120827" bIns="60413">
            <a:spAutoFit/>
          </a:bodyPr>
          <a:lstStyle/>
          <a:p>
            <a:pPr algn="just"/>
            <a:r>
              <a:rPr lang="es-CO" sz="1200" dirty="0"/>
              <a:t>La decisión de introducir una vacuna en el Programa Nacional de Inmunización (PAI) implica muchos aspectos a considerar, uno de ellos es el desafío de establecer el </a:t>
            </a:r>
            <a:r>
              <a:rPr lang="es-CO" sz="1200" dirty="0">
                <a:solidFill>
                  <a:srgbClr val="4472C4"/>
                </a:solidFill>
              </a:rPr>
              <a:t>factor pérdida global y diferenciado por estrategia de vacunación (</a:t>
            </a:r>
            <a:r>
              <a:rPr lang="es-CO" sz="1200" dirty="0" err="1">
                <a:solidFill>
                  <a:srgbClr val="4472C4"/>
                </a:solidFill>
              </a:rPr>
              <a:t>intra</a:t>
            </a:r>
            <a:r>
              <a:rPr lang="es-CO" sz="1200" dirty="0">
                <a:solidFill>
                  <a:srgbClr val="4472C4"/>
                </a:solidFill>
              </a:rPr>
              <a:t> mural o extra mural)</a:t>
            </a:r>
            <a:endParaRPr lang="es-CO" sz="1200" dirty="0"/>
          </a:p>
        </p:txBody>
      </p:sp>
      <p:sp>
        <p:nvSpPr>
          <p:cNvPr id="30" name="Textbox 1"/>
          <p:cNvSpPr/>
          <p:nvPr/>
        </p:nvSpPr>
        <p:spPr>
          <a:xfrm>
            <a:off x="753358" y="2997016"/>
            <a:ext cx="2903975" cy="1414668"/>
          </a:xfrm>
          <a:prstGeom prst="rect">
            <a:avLst/>
          </a:prstGeom>
        </p:spPr>
        <p:txBody>
          <a:bodyPr wrap="square" lIns="120827" tIns="60413" rIns="120827" bIns="60413">
            <a:spAutoFit/>
          </a:bodyPr>
          <a:lstStyle/>
          <a:p>
            <a:pPr algn="just" defTabSz="1207938"/>
            <a:r>
              <a:rPr lang="es-CO" sz="1200" dirty="0"/>
              <a:t>En los programas de inmunización de la Región de las Américas, en el uso de viales con presentación de </a:t>
            </a:r>
            <a:r>
              <a:rPr lang="es-CO" sz="1200" dirty="0" err="1"/>
              <a:t>multidosis</a:t>
            </a:r>
            <a:r>
              <a:rPr lang="es-CO" sz="1200" dirty="0"/>
              <a:t>, se posee un estándar internacional de una </a:t>
            </a:r>
            <a:r>
              <a:rPr lang="es-CO" sz="1200" dirty="0">
                <a:solidFill>
                  <a:srgbClr val="4472C4"/>
                </a:solidFill>
              </a:rPr>
              <a:t>posible y aceptada pérdida del 10% </a:t>
            </a:r>
            <a:r>
              <a:rPr lang="es-CO" sz="1200" dirty="0"/>
              <a:t>de vacuna ,</a:t>
            </a:r>
            <a:r>
              <a:rPr lang="es-CO" sz="1200" dirty="0">
                <a:solidFill>
                  <a:srgbClr val="4472C4"/>
                </a:solidFill>
              </a:rPr>
              <a:t> siendo  aprobado y no considerado como un acto de inoperancia del programa</a:t>
            </a:r>
            <a:endParaRPr lang="en-US" sz="1200" dirty="0">
              <a:latin typeface="PT Sans" panose="020B05030202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1"/>
          <p:cNvSpPr/>
          <p:nvPr/>
        </p:nvSpPr>
        <p:spPr>
          <a:xfrm>
            <a:off x="848858" y="4675381"/>
            <a:ext cx="3014436" cy="1931732"/>
          </a:xfrm>
          <a:prstGeom prst="rect">
            <a:avLst/>
          </a:prstGeom>
        </p:spPr>
        <p:txBody>
          <a:bodyPr wrap="square" lIns="120827" tIns="60413" rIns="120827" bIns="60413">
            <a:spAutoFit/>
          </a:bodyPr>
          <a:lstStyle/>
          <a:p>
            <a:pPr algn="ctr" defTabSz="1207938">
              <a:lnSpc>
                <a:spcPct val="120000"/>
              </a:lnSpc>
            </a:pPr>
            <a:r>
              <a:rPr lang="en-US" sz="1050" b="1" dirty="0" err="1">
                <a:solidFill>
                  <a:schemeClr val="accent5">
                    <a:lumMod val="75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Tipos</a:t>
            </a:r>
            <a:r>
              <a:rPr lang="en-US" sz="1050" b="1" dirty="0">
                <a:solidFill>
                  <a:schemeClr val="accent5">
                    <a:lumMod val="75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 de </a:t>
            </a:r>
            <a:r>
              <a:rPr lang="en-US" sz="1050" b="1" dirty="0" err="1">
                <a:solidFill>
                  <a:schemeClr val="accent5">
                    <a:lumMod val="75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pérdida</a:t>
            </a:r>
            <a:endParaRPr lang="en-US" sz="1050" b="1" dirty="0">
              <a:solidFill>
                <a:schemeClr val="accent5">
                  <a:lumMod val="75000"/>
                </a:schemeClr>
              </a:solidFill>
              <a:ea typeface="Open Sans Condensed" panose="020B0604020202020204" charset="0"/>
              <a:cs typeface="Open Sans Condensed" panose="020B0604020202020204" charset="0"/>
            </a:endParaRPr>
          </a:p>
          <a:p>
            <a:pPr algn="just"/>
            <a:r>
              <a:rPr lang="es-CO" sz="1050" dirty="0">
                <a:solidFill>
                  <a:schemeClr val="accent5">
                    <a:lumMod val="75000"/>
                  </a:schemeClr>
                </a:solidFill>
              </a:rPr>
              <a:t>Frascos no abiertos; </a:t>
            </a:r>
            <a:r>
              <a:rPr lang="es-CO" sz="1050" dirty="0"/>
              <a:t>expiración, exposición al calor, posibles rupturas.</a:t>
            </a:r>
          </a:p>
          <a:p>
            <a:pPr algn="just"/>
            <a:endParaRPr lang="es-CO" sz="1050" dirty="0"/>
          </a:p>
          <a:p>
            <a:pPr algn="just"/>
            <a:r>
              <a:rPr lang="es-CO" sz="1050" dirty="0">
                <a:solidFill>
                  <a:schemeClr val="accent5">
                    <a:lumMod val="75000"/>
                  </a:schemeClr>
                </a:solidFill>
              </a:rPr>
              <a:t>Frascos abiertos:  </a:t>
            </a:r>
            <a:r>
              <a:rPr lang="es-CO" sz="1050" dirty="0"/>
              <a:t>descarte de dosis sobrantes al término de la jornada diaria de vacunación, </a:t>
            </a:r>
            <a:r>
              <a:rPr lang="es-CO" sz="1050" u="sng" dirty="0"/>
              <a:t>culminación de las horas de uso luego de reconstituido o atemperado el biológico según instrucción que ha dado el fabricante</a:t>
            </a:r>
            <a:r>
              <a:rPr lang="es-CO" sz="1050" dirty="0"/>
              <a:t>, sumersión en agua de los viales o sospecha de contaminación entre otros</a:t>
            </a:r>
          </a:p>
        </p:txBody>
      </p:sp>
      <p:sp>
        <p:nvSpPr>
          <p:cNvPr id="32" name="4 Elipse"/>
          <p:cNvSpPr>
            <a:spLocks noChangeAspect="1"/>
          </p:cNvSpPr>
          <p:nvPr/>
        </p:nvSpPr>
        <p:spPr bwMode="auto">
          <a:xfrm>
            <a:off x="379324" y="1809009"/>
            <a:ext cx="452770" cy="449998"/>
          </a:xfrm>
          <a:prstGeom prst="ellipse">
            <a:avLst/>
          </a:prstGeom>
          <a:noFill/>
          <a:ln w="12700" cap="flat" cmpd="sng" algn="ctr">
            <a:solidFill>
              <a:schemeClr val="tx2"/>
            </a:solidFill>
            <a:prstDash val="solid"/>
            <a:miter lim="800000"/>
          </a:ln>
          <a:effectLst/>
          <a:extLst/>
        </p:spPr>
        <p:txBody>
          <a:bodyPr lIns="0" tIns="0" rIns="0" bIns="0" rtlCol="0" anchor="ctr"/>
          <a:lstStyle/>
          <a:p>
            <a:pPr algn="ctr" defTabSz="457067">
              <a:defRPr/>
            </a:pPr>
            <a:r>
              <a:rPr lang="es-MX" sz="1600" kern="0" dirty="0">
                <a:solidFill>
                  <a:schemeClr val="tx2"/>
                </a:solidFill>
                <a:latin typeface="Oswald" panose="02000503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  <a:endParaRPr lang="es-SV" sz="1600" kern="0" dirty="0">
              <a:solidFill>
                <a:schemeClr val="tx2"/>
              </a:solidFill>
              <a:latin typeface="Oswald" panose="02000503000000000000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3" name="27 Elipse"/>
          <p:cNvSpPr>
            <a:spLocks noChangeAspect="1"/>
          </p:cNvSpPr>
          <p:nvPr/>
        </p:nvSpPr>
        <p:spPr bwMode="auto">
          <a:xfrm>
            <a:off x="423574" y="3325009"/>
            <a:ext cx="355795" cy="355777"/>
          </a:xfrm>
          <a:prstGeom prst="ellipse">
            <a:avLst/>
          </a:prstGeom>
          <a:noFill/>
          <a:ln w="12700" cap="flat" cmpd="sng" algn="ctr">
            <a:solidFill>
              <a:schemeClr val="tx2"/>
            </a:solidFill>
            <a:prstDash val="solid"/>
            <a:miter lim="800000"/>
          </a:ln>
          <a:effectLst/>
          <a:extLst/>
        </p:spPr>
        <p:txBody>
          <a:bodyPr lIns="0" tIns="0" rIns="0" bIns="0" rtlCol="0" anchor="ctr"/>
          <a:lstStyle/>
          <a:p>
            <a:pPr algn="ctr" defTabSz="457067">
              <a:defRPr/>
            </a:pPr>
            <a:r>
              <a:rPr lang="es-MX" sz="1600" kern="0" dirty="0">
                <a:solidFill>
                  <a:schemeClr val="tx2"/>
                </a:solidFill>
                <a:latin typeface="Oswald" panose="02000503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  <a:endParaRPr lang="es-SV" sz="1600" kern="0" dirty="0">
              <a:solidFill>
                <a:schemeClr val="tx2"/>
              </a:solidFill>
              <a:latin typeface="Oswald" panose="02000503000000000000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4" name="29 Elipse"/>
          <p:cNvSpPr>
            <a:spLocks noChangeAspect="1"/>
          </p:cNvSpPr>
          <p:nvPr/>
        </p:nvSpPr>
        <p:spPr bwMode="auto">
          <a:xfrm>
            <a:off x="438324" y="5230710"/>
            <a:ext cx="355795" cy="355777"/>
          </a:xfrm>
          <a:prstGeom prst="ellipse">
            <a:avLst/>
          </a:prstGeom>
          <a:noFill/>
          <a:ln w="12700" cap="flat" cmpd="sng" algn="ctr">
            <a:solidFill>
              <a:schemeClr val="tx2"/>
            </a:solidFill>
            <a:prstDash val="solid"/>
            <a:miter lim="800000"/>
          </a:ln>
          <a:effectLst/>
          <a:extLst/>
        </p:spPr>
        <p:txBody>
          <a:bodyPr lIns="0" tIns="0" rIns="0" bIns="0" rtlCol="0" anchor="ctr"/>
          <a:lstStyle/>
          <a:p>
            <a:pPr algn="ctr" defTabSz="457067">
              <a:defRPr/>
            </a:pPr>
            <a:r>
              <a:rPr lang="es-MX" sz="1600" kern="0" dirty="0">
                <a:solidFill>
                  <a:schemeClr val="tx2"/>
                </a:solidFill>
                <a:latin typeface="Oswald" panose="02000503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  <a:endParaRPr lang="es-SV" sz="1600" kern="0" dirty="0">
              <a:solidFill>
                <a:schemeClr val="tx2"/>
              </a:solidFill>
              <a:latin typeface="Oswald" panose="02000503000000000000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5" name="Textbox 1"/>
          <p:cNvSpPr/>
          <p:nvPr/>
        </p:nvSpPr>
        <p:spPr>
          <a:xfrm>
            <a:off x="8179250" y="1231114"/>
            <a:ext cx="3145929" cy="4775588"/>
          </a:xfrm>
          <a:prstGeom prst="rect">
            <a:avLst/>
          </a:prstGeom>
        </p:spPr>
        <p:txBody>
          <a:bodyPr wrap="square" lIns="120827" tIns="60413" rIns="120827" bIns="60413">
            <a:spAutoFit/>
          </a:bodyPr>
          <a:lstStyle/>
          <a:p>
            <a:pPr algn="just"/>
            <a:endParaRPr lang="es-CO" sz="1200" dirty="0"/>
          </a:p>
          <a:p>
            <a:pPr algn="ctr" defTabSz="1207938">
              <a:lnSpc>
                <a:spcPct val="120000"/>
              </a:lnSpc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Acciones Preventivas</a:t>
            </a:r>
          </a:p>
          <a:p>
            <a:pPr algn="just"/>
            <a:endParaRPr lang="es-CO" sz="1200" dirty="0"/>
          </a:p>
          <a:p>
            <a:pPr algn="just"/>
            <a:r>
              <a:rPr lang="es-CO" sz="1200" dirty="0"/>
              <a:t>* Verificación del espacio de aire (llamado espacio muerto), evaluación de la pérdida de biológico durante el proceso de dilución.</a:t>
            </a:r>
          </a:p>
          <a:p>
            <a:pPr algn="just"/>
            <a:r>
              <a:rPr lang="es-CO" sz="1200" dirty="0"/>
              <a:t>* Posible dispersión del contenido del vial por presiones negativas a la introducción del dispositivo,</a:t>
            </a:r>
          </a:p>
          <a:p>
            <a:pPr algn="just"/>
            <a:r>
              <a:rPr lang="es-CO" sz="1200" dirty="0"/>
              <a:t>* Compra de diluyente de Solución Salina Normal (SSN) al 0.9% en presentación de vial por 1.8 ml.</a:t>
            </a:r>
          </a:p>
          <a:p>
            <a:pPr algn="just"/>
            <a:r>
              <a:rPr lang="es-CO" sz="1200" dirty="0"/>
              <a:t>* Uso de jeringas 22 o 23 convencionales para facilitar el envase de dosis exacta</a:t>
            </a:r>
          </a:p>
          <a:p>
            <a:pPr algn="just"/>
            <a:r>
              <a:rPr lang="es-CO" sz="1200" dirty="0"/>
              <a:t>* Verificación de los dispositivos de aplicación con la escala milimétrica para la dosis de aplicación</a:t>
            </a:r>
          </a:p>
          <a:p>
            <a:pPr algn="just"/>
            <a:r>
              <a:rPr lang="es-CO" sz="1200" dirty="0"/>
              <a:t>* Verificación de cantidad de solución en el espacio muerto (embolo vs jeringa) como la solicitud de compra de jeringas auto descartables </a:t>
            </a:r>
          </a:p>
          <a:p>
            <a:pPr algn="just"/>
            <a:r>
              <a:rPr lang="es-CO" sz="1200" b="1" dirty="0"/>
              <a:t>* Reporte de movimiento de biológicos que incluye el registro de las pérdidas globales de vacuna. </a:t>
            </a:r>
          </a:p>
          <a:p>
            <a:pPr algn="just"/>
            <a:endParaRPr lang="es-CO" sz="1200" b="1" dirty="0"/>
          </a:p>
        </p:txBody>
      </p:sp>
      <p:sp>
        <p:nvSpPr>
          <p:cNvPr id="38" name="4 Elipse"/>
          <p:cNvSpPr>
            <a:spLocks noChangeAspect="1"/>
          </p:cNvSpPr>
          <p:nvPr/>
        </p:nvSpPr>
        <p:spPr bwMode="auto">
          <a:xfrm>
            <a:off x="11425387" y="1772657"/>
            <a:ext cx="355795" cy="355777"/>
          </a:xfrm>
          <a:prstGeom prst="ellipse">
            <a:avLst/>
          </a:prstGeom>
          <a:noFill/>
          <a:ln w="12700" cap="flat" cmpd="sng" algn="ctr">
            <a:solidFill>
              <a:schemeClr val="tx2"/>
            </a:solidFill>
            <a:prstDash val="solid"/>
            <a:miter lim="800000"/>
          </a:ln>
          <a:effectLst/>
          <a:extLst/>
        </p:spPr>
        <p:txBody>
          <a:bodyPr lIns="0" tIns="0" rIns="0" bIns="0" rtlCol="0" anchor="ctr"/>
          <a:lstStyle/>
          <a:p>
            <a:pPr algn="ctr" defTabSz="457067">
              <a:defRPr/>
            </a:pPr>
            <a:r>
              <a:rPr lang="es-MX" sz="1600" kern="0" dirty="0">
                <a:solidFill>
                  <a:schemeClr val="tx2"/>
                </a:solidFill>
                <a:latin typeface="Oswald" panose="02000503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04</a:t>
            </a:r>
            <a:endParaRPr lang="es-SV" sz="1600" kern="0" dirty="0">
              <a:solidFill>
                <a:schemeClr val="tx2"/>
              </a:solidFill>
              <a:latin typeface="Oswald" panose="02000503000000000000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41" name="128 Conector recto"/>
          <p:cNvCxnSpPr>
            <a:stCxn id="15" idx="57"/>
          </p:cNvCxnSpPr>
          <p:nvPr/>
        </p:nvCxnSpPr>
        <p:spPr>
          <a:xfrm flipH="1">
            <a:off x="3781580" y="2399741"/>
            <a:ext cx="1470613" cy="16764"/>
          </a:xfrm>
          <a:prstGeom prst="line">
            <a:avLst/>
          </a:prstGeom>
          <a:noFill/>
          <a:ln w="3175" cap="rnd">
            <a:solidFill>
              <a:schemeClr val="bg1">
                <a:lumMod val="50000"/>
              </a:schemeClr>
            </a:solidFill>
            <a:bevel/>
            <a:headEnd w="med" len="sm"/>
            <a:tailEnd type="oval" w="med" len="med"/>
          </a:ln>
        </p:spPr>
      </p:cxnSp>
      <p:cxnSp>
        <p:nvCxnSpPr>
          <p:cNvPr id="42" name="128 Conector recto"/>
          <p:cNvCxnSpPr/>
          <p:nvPr/>
        </p:nvCxnSpPr>
        <p:spPr>
          <a:xfrm flipH="1">
            <a:off x="3695443" y="3659646"/>
            <a:ext cx="1494101" cy="8239"/>
          </a:xfrm>
          <a:prstGeom prst="line">
            <a:avLst/>
          </a:prstGeom>
          <a:noFill/>
          <a:ln w="3175" cap="rnd">
            <a:solidFill>
              <a:schemeClr val="bg1">
                <a:lumMod val="50000"/>
              </a:schemeClr>
            </a:solidFill>
            <a:bevel/>
            <a:headEnd w="med" len="sm"/>
            <a:tailEnd type="oval" w="med" len="med"/>
          </a:ln>
        </p:spPr>
      </p:cxnSp>
      <p:cxnSp>
        <p:nvCxnSpPr>
          <p:cNvPr id="44" name="128 Conector recto"/>
          <p:cNvCxnSpPr/>
          <p:nvPr/>
        </p:nvCxnSpPr>
        <p:spPr>
          <a:xfrm>
            <a:off x="7209153" y="2747795"/>
            <a:ext cx="894266" cy="0"/>
          </a:xfrm>
          <a:prstGeom prst="line">
            <a:avLst/>
          </a:prstGeom>
          <a:noFill/>
          <a:ln w="3175" cap="rnd">
            <a:solidFill>
              <a:schemeClr val="bg1">
                <a:lumMod val="50000"/>
              </a:schemeClr>
            </a:solidFill>
            <a:bevel/>
            <a:headEnd w="med" len="sm"/>
            <a:tailEnd type="oval" w="med" len="med"/>
          </a:ln>
        </p:spPr>
      </p:cxnSp>
      <p:sp>
        <p:nvSpPr>
          <p:cNvPr id="55" name="Freeform 15422"/>
          <p:cNvSpPr>
            <a:spLocks noChangeAspect="1" noEditPoints="1"/>
          </p:cNvSpPr>
          <p:nvPr/>
        </p:nvSpPr>
        <p:spPr bwMode="auto">
          <a:xfrm>
            <a:off x="5286473" y="1618425"/>
            <a:ext cx="1916295" cy="1921365"/>
          </a:xfrm>
          <a:custGeom>
            <a:avLst/>
            <a:gdLst>
              <a:gd name="T0" fmla="*/ 609 w 1456"/>
              <a:gd name="T1" fmla="*/ 938 h 1460"/>
              <a:gd name="T2" fmla="*/ 564 w 1456"/>
              <a:gd name="T3" fmla="*/ 1102 h 1460"/>
              <a:gd name="T4" fmla="*/ 683 w 1456"/>
              <a:gd name="T5" fmla="*/ 1221 h 1460"/>
              <a:gd name="T6" fmla="*/ 847 w 1456"/>
              <a:gd name="T7" fmla="*/ 1176 h 1460"/>
              <a:gd name="T8" fmla="*/ 892 w 1456"/>
              <a:gd name="T9" fmla="*/ 1012 h 1460"/>
              <a:gd name="T10" fmla="*/ 773 w 1456"/>
              <a:gd name="T11" fmla="*/ 893 h 1460"/>
              <a:gd name="T12" fmla="*/ 673 w 1456"/>
              <a:gd name="T13" fmla="*/ 677 h 1460"/>
              <a:gd name="T14" fmla="*/ 673 w 1456"/>
              <a:gd name="T15" fmla="*/ 786 h 1460"/>
              <a:gd name="T16" fmla="*/ 783 w 1456"/>
              <a:gd name="T17" fmla="*/ 786 h 1460"/>
              <a:gd name="T18" fmla="*/ 783 w 1456"/>
              <a:gd name="T19" fmla="*/ 677 h 1460"/>
              <a:gd name="T20" fmla="*/ 1009 w 1456"/>
              <a:gd name="T21" fmla="*/ 567 h 1460"/>
              <a:gd name="T22" fmla="*/ 889 w 1456"/>
              <a:gd name="T23" fmla="*/ 687 h 1460"/>
              <a:gd name="T24" fmla="*/ 934 w 1456"/>
              <a:gd name="T25" fmla="*/ 851 h 1460"/>
              <a:gd name="T26" fmla="*/ 1098 w 1456"/>
              <a:gd name="T27" fmla="*/ 895 h 1460"/>
              <a:gd name="T28" fmla="*/ 1218 w 1456"/>
              <a:gd name="T29" fmla="*/ 776 h 1460"/>
              <a:gd name="T30" fmla="*/ 1173 w 1456"/>
              <a:gd name="T31" fmla="*/ 609 h 1460"/>
              <a:gd name="T32" fmla="*/ 402 w 1456"/>
              <a:gd name="T33" fmla="*/ 560 h 1460"/>
              <a:gd name="T34" fmla="*/ 256 w 1456"/>
              <a:gd name="T35" fmla="*/ 644 h 1460"/>
              <a:gd name="T36" fmla="*/ 256 w 1456"/>
              <a:gd name="T37" fmla="*/ 816 h 1460"/>
              <a:gd name="T38" fmla="*/ 402 w 1456"/>
              <a:gd name="T39" fmla="*/ 900 h 1460"/>
              <a:gd name="T40" fmla="*/ 549 w 1456"/>
              <a:gd name="T41" fmla="*/ 816 h 1460"/>
              <a:gd name="T42" fmla="*/ 549 w 1456"/>
              <a:gd name="T43" fmla="*/ 644 h 1460"/>
              <a:gd name="T44" fmla="*/ 402 w 1456"/>
              <a:gd name="T45" fmla="*/ 560 h 1460"/>
              <a:gd name="T46" fmla="*/ 609 w 1456"/>
              <a:gd name="T47" fmla="*/ 284 h 1460"/>
              <a:gd name="T48" fmla="*/ 564 w 1456"/>
              <a:gd name="T49" fmla="*/ 450 h 1460"/>
              <a:gd name="T50" fmla="*/ 683 w 1456"/>
              <a:gd name="T51" fmla="*/ 570 h 1460"/>
              <a:gd name="T52" fmla="*/ 847 w 1456"/>
              <a:gd name="T53" fmla="*/ 525 h 1460"/>
              <a:gd name="T54" fmla="*/ 892 w 1456"/>
              <a:gd name="T55" fmla="*/ 361 h 1460"/>
              <a:gd name="T56" fmla="*/ 773 w 1456"/>
              <a:gd name="T57" fmla="*/ 241 h 1460"/>
              <a:gd name="T58" fmla="*/ 837 w 1456"/>
              <a:gd name="T59" fmla="*/ 87 h 1460"/>
              <a:gd name="T60" fmla="*/ 1056 w 1456"/>
              <a:gd name="T61" fmla="*/ 80 h 1460"/>
              <a:gd name="T62" fmla="*/ 1195 w 1456"/>
              <a:gd name="T63" fmla="*/ 172 h 1460"/>
              <a:gd name="T64" fmla="*/ 1310 w 1456"/>
              <a:gd name="T65" fmla="*/ 291 h 1460"/>
              <a:gd name="T66" fmla="*/ 1339 w 1456"/>
              <a:gd name="T67" fmla="*/ 508 h 1460"/>
              <a:gd name="T68" fmla="*/ 1377 w 1456"/>
              <a:gd name="T69" fmla="*/ 684 h 1460"/>
              <a:gd name="T70" fmla="*/ 1439 w 1456"/>
              <a:gd name="T71" fmla="*/ 893 h 1460"/>
              <a:gd name="T72" fmla="*/ 1387 w 1456"/>
              <a:gd name="T73" fmla="*/ 1047 h 1460"/>
              <a:gd name="T74" fmla="*/ 1300 w 1456"/>
              <a:gd name="T75" fmla="*/ 1184 h 1460"/>
              <a:gd name="T76" fmla="*/ 1098 w 1456"/>
              <a:gd name="T77" fmla="*/ 1266 h 1460"/>
              <a:gd name="T78" fmla="*/ 939 w 1456"/>
              <a:gd name="T79" fmla="*/ 1348 h 1460"/>
              <a:gd name="T80" fmla="*/ 753 w 1456"/>
              <a:gd name="T81" fmla="*/ 1460 h 1460"/>
              <a:gd name="T82" fmla="*/ 668 w 1456"/>
              <a:gd name="T83" fmla="*/ 1457 h 1460"/>
              <a:gd name="T84" fmla="*/ 487 w 1456"/>
              <a:gd name="T85" fmla="*/ 1338 h 1460"/>
              <a:gd name="T86" fmla="*/ 333 w 1456"/>
              <a:gd name="T87" fmla="*/ 1249 h 1460"/>
              <a:gd name="T88" fmla="*/ 134 w 1456"/>
              <a:gd name="T89" fmla="*/ 1157 h 1460"/>
              <a:gd name="T90" fmla="*/ 54 w 1456"/>
              <a:gd name="T91" fmla="*/ 1012 h 1460"/>
              <a:gd name="T92" fmla="*/ 10 w 1456"/>
              <a:gd name="T93" fmla="*/ 853 h 1460"/>
              <a:gd name="T94" fmla="*/ 79 w 1456"/>
              <a:gd name="T95" fmla="*/ 684 h 1460"/>
              <a:gd name="T96" fmla="*/ 49 w 1456"/>
              <a:gd name="T97" fmla="*/ 465 h 1460"/>
              <a:gd name="T98" fmla="*/ 126 w 1456"/>
              <a:gd name="T99" fmla="*/ 319 h 1460"/>
              <a:gd name="T100" fmla="*/ 236 w 1456"/>
              <a:gd name="T101" fmla="*/ 192 h 1460"/>
              <a:gd name="T102" fmla="*/ 452 w 1456"/>
              <a:gd name="T103" fmla="*/ 140 h 1460"/>
              <a:gd name="T104" fmla="*/ 621 w 1456"/>
              <a:gd name="T105" fmla="*/ 87 h 1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56" h="1460">
                <a:moveTo>
                  <a:pt x="728" y="888"/>
                </a:moveTo>
                <a:lnTo>
                  <a:pt x="683" y="893"/>
                </a:lnTo>
                <a:lnTo>
                  <a:pt x="641" y="910"/>
                </a:lnTo>
                <a:lnTo>
                  <a:pt x="609" y="938"/>
                </a:lnTo>
                <a:lnTo>
                  <a:pt x="581" y="970"/>
                </a:lnTo>
                <a:lnTo>
                  <a:pt x="564" y="1012"/>
                </a:lnTo>
                <a:lnTo>
                  <a:pt x="559" y="1057"/>
                </a:lnTo>
                <a:lnTo>
                  <a:pt x="564" y="1102"/>
                </a:lnTo>
                <a:lnTo>
                  <a:pt x="581" y="1142"/>
                </a:lnTo>
                <a:lnTo>
                  <a:pt x="609" y="1176"/>
                </a:lnTo>
                <a:lnTo>
                  <a:pt x="641" y="1204"/>
                </a:lnTo>
                <a:lnTo>
                  <a:pt x="683" y="1221"/>
                </a:lnTo>
                <a:lnTo>
                  <a:pt x="728" y="1226"/>
                </a:lnTo>
                <a:lnTo>
                  <a:pt x="773" y="1221"/>
                </a:lnTo>
                <a:lnTo>
                  <a:pt x="812" y="1204"/>
                </a:lnTo>
                <a:lnTo>
                  <a:pt x="847" y="1176"/>
                </a:lnTo>
                <a:lnTo>
                  <a:pt x="875" y="1142"/>
                </a:lnTo>
                <a:lnTo>
                  <a:pt x="892" y="1102"/>
                </a:lnTo>
                <a:lnTo>
                  <a:pt x="897" y="1057"/>
                </a:lnTo>
                <a:lnTo>
                  <a:pt x="892" y="1012"/>
                </a:lnTo>
                <a:lnTo>
                  <a:pt x="875" y="970"/>
                </a:lnTo>
                <a:lnTo>
                  <a:pt x="847" y="938"/>
                </a:lnTo>
                <a:lnTo>
                  <a:pt x="812" y="910"/>
                </a:lnTo>
                <a:lnTo>
                  <a:pt x="773" y="893"/>
                </a:lnTo>
                <a:lnTo>
                  <a:pt x="728" y="888"/>
                </a:lnTo>
                <a:close/>
                <a:moveTo>
                  <a:pt x="728" y="652"/>
                </a:moveTo>
                <a:lnTo>
                  <a:pt x="698" y="659"/>
                </a:lnTo>
                <a:lnTo>
                  <a:pt x="673" y="677"/>
                </a:lnTo>
                <a:lnTo>
                  <a:pt x="656" y="701"/>
                </a:lnTo>
                <a:lnTo>
                  <a:pt x="651" y="731"/>
                </a:lnTo>
                <a:lnTo>
                  <a:pt x="656" y="761"/>
                </a:lnTo>
                <a:lnTo>
                  <a:pt x="673" y="786"/>
                </a:lnTo>
                <a:lnTo>
                  <a:pt x="698" y="803"/>
                </a:lnTo>
                <a:lnTo>
                  <a:pt x="728" y="808"/>
                </a:lnTo>
                <a:lnTo>
                  <a:pt x="758" y="803"/>
                </a:lnTo>
                <a:lnTo>
                  <a:pt x="783" y="786"/>
                </a:lnTo>
                <a:lnTo>
                  <a:pt x="800" y="761"/>
                </a:lnTo>
                <a:lnTo>
                  <a:pt x="805" y="731"/>
                </a:lnTo>
                <a:lnTo>
                  <a:pt x="800" y="701"/>
                </a:lnTo>
                <a:lnTo>
                  <a:pt x="783" y="677"/>
                </a:lnTo>
                <a:lnTo>
                  <a:pt x="758" y="659"/>
                </a:lnTo>
                <a:lnTo>
                  <a:pt x="728" y="652"/>
                </a:lnTo>
                <a:close/>
                <a:moveTo>
                  <a:pt x="1054" y="560"/>
                </a:moveTo>
                <a:lnTo>
                  <a:pt x="1009" y="567"/>
                </a:lnTo>
                <a:lnTo>
                  <a:pt x="969" y="585"/>
                </a:lnTo>
                <a:lnTo>
                  <a:pt x="934" y="609"/>
                </a:lnTo>
                <a:lnTo>
                  <a:pt x="907" y="644"/>
                </a:lnTo>
                <a:lnTo>
                  <a:pt x="889" y="687"/>
                </a:lnTo>
                <a:lnTo>
                  <a:pt x="885" y="731"/>
                </a:lnTo>
                <a:lnTo>
                  <a:pt x="889" y="776"/>
                </a:lnTo>
                <a:lnTo>
                  <a:pt x="907" y="816"/>
                </a:lnTo>
                <a:lnTo>
                  <a:pt x="934" y="851"/>
                </a:lnTo>
                <a:lnTo>
                  <a:pt x="969" y="878"/>
                </a:lnTo>
                <a:lnTo>
                  <a:pt x="1009" y="895"/>
                </a:lnTo>
                <a:lnTo>
                  <a:pt x="1054" y="900"/>
                </a:lnTo>
                <a:lnTo>
                  <a:pt x="1098" y="895"/>
                </a:lnTo>
                <a:lnTo>
                  <a:pt x="1141" y="878"/>
                </a:lnTo>
                <a:lnTo>
                  <a:pt x="1173" y="851"/>
                </a:lnTo>
                <a:lnTo>
                  <a:pt x="1200" y="816"/>
                </a:lnTo>
                <a:lnTo>
                  <a:pt x="1218" y="776"/>
                </a:lnTo>
                <a:lnTo>
                  <a:pt x="1223" y="731"/>
                </a:lnTo>
                <a:lnTo>
                  <a:pt x="1218" y="687"/>
                </a:lnTo>
                <a:lnTo>
                  <a:pt x="1200" y="644"/>
                </a:lnTo>
                <a:lnTo>
                  <a:pt x="1173" y="609"/>
                </a:lnTo>
                <a:lnTo>
                  <a:pt x="1141" y="585"/>
                </a:lnTo>
                <a:lnTo>
                  <a:pt x="1098" y="567"/>
                </a:lnTo>
                <a:lnTo>
                  <a:pt x="1054" y="560"/>
                </a:lnTo>
                <a:close/>
                <a:moveTo>
                  <a:pt x="402" y="560"/>
                </a:moveTo>
                <a:lnTo>
                  <a:pt x="358" y="567"/>
                </a:lnTo>
                <a:lnTo>
                  <a:pt x="315" y="585"/>
                </a:lnTo>
                <a:lnTo>
                  <a:pt x="283" y="609"/>
                </a:lnTo>
                <a:lnTo>
                  <a:pt x="256" y="644"/>
                </a:lnTo>
                <a:lnTo>
                  <a:pt x="238" y="687"/>
                </a:lnTo>
                <a:lnTo>
                  <a:pt x="233" y="731"/>
                </a:lnTo>
                <a:lnTo>
                  <a:pt x="238" y="776"/>
                </a:lnTo>
                <a:lnTo>
                  <a:pt x="256" y="816"/>
                </a:lnTo>
                <a:lnTo>
                  <a:pt x="283" y="851"/>
                </a:lnTo>
                <a:lnTo>
                  <a:pt x="315" y="878"/>
                </a:lnTo>
                <a:lnTo>
                  <a:pt x="358" y="895"/>
                </a:lnTo>
                <a:lnTo>
                  <a:pt x="402" y="900"/>
                </a:lnTo>
                <a:lnTo>
                  <a:pt x="447" y="895"/>
                </a:lnTo>
                <a:lnTo>
                  <a:pt x="487" y="878"/>
                </a:lnTo>
                <a:lnTo>
                  <a:pt x="522" y="851"/>
                </a:lnTo>
                <a:lnTo>
                  <a:pt x="549" y="816"/>
                </a:lnTo>
                <a:lnTo>
                  <a:pt x="566" y="776"/>
                </a:lnTo>
                <a:lnTo>
                  <a:pt x="571" y="731"/>
                </a:lnTo>
                <a:lnTo>
                  <a:pt x="566" y="687"/>
                </a:lnTo>
                <a:lnTo>
                  <a:pt x="549" y="644"/>
                </a:lnTo>
                <a:lnTo>
                  <a:pt x="522" y="609"/>
                </a:lnTo>
                <a:lnTo>
                  <a:pt x="487" y="585"/>
                </a:lnTo>
                <a:lnTo>
                  <a:pt x="447" y="567"/>
                </a:lnTo>
                <a:lnTo>
                  <a:pt x="402" y="560"/>
                </a:lnTo>
                <a:close/>
                <a:moveTo>
                  <a:pt x="728" y="234"/>
                </a:moveTo>
                <a:lnTo>
                  <a:pt x="683" y="241"/>
                </a:lnTo>
                <a:lnTo>
                  <a:pt x="641" y="259"/>
                </a:lnTo>
                <a:lnTo>
                  <a:pt x="609" y="284"/>
                </a:lnTo>
                <a:lnTo>
                  <a:pt x="581" y="319"/>
                </a:lnTo>
                <a:lnTo>
                  <a:pt x="564" y="361"/>
                </a:lnTo>
                <a:lnTo>
                  <a:pt x="559" y="406"/>
                </a:lnTo>
                <a:lnTo>
                  <a:pt x="564" y="450"/>
                </a:lnTo>
                <a:lnTo>
                  <a:pt x="581" y="490"/>
                </a:lnTo>
                <a:lnTo>
                  <a:pt x="609" y="525"/>
                </a:lnTo>
                <a:lnTo>
                  <a:pt x="641" y="552"/>
                </a:lnTo>
                <a:lnTo>
                  <a:pt x="683" y="570"/>
                </a:lnTo>
                <a:lnTo>
                  <a:pt x="728" y="575"/>
                </a:lnTo>
                <a:lnTo>
                  <a:pt x="773" y="570"/>
                </a:lnTo>
                <a:lnTo>
                  <a:pt x="812" y="552"/>
                </a:lnTo>
                <a:lnTo>
                  <a:pt x="847" y="525"/>
                </a:lnTo>
                <a:lnTo>
                  <a:pt x="875" y="490"/>
                </a:lnTo>
                <a:lnTo>
                  <a:pt x="892" y="450"/>
                </a:lnTo>
                <a:lnTo>
                  <a:pt x="897" y="406"/>
                </a:lnTo>
                <a:lnTo>
                  <a:pt x="892" y="361"/>
                </a:lnTo>
                <a:lnTo>
                  <a:pt x="875" y="319"/>
                </a:lnTo>
                <a:lnTo>
                  <a:pt x="847" y="284"/>
                </a:lnTo>
                <a:lnTo>
                  <a:pt x="812" y="259"/>
                </a:lnTo>
                <a:lnTo>
                  <a:pt x="773" y="241"/>
                </a:lnTo>
                <a:lnTo>
                  <a:pt x="728" y="234"/>
                </a:lnTo>
                <a:close/>
                <a:moveTo>
                  <a:pt x="728" y="0"/>
                </a:moveTo>
                <a:lnTo>
                  <a:pt x="825" y="8"/>
                </a:lnTo>
                <a:lnTo>
                  <a:pt x="837" y="87"/>
                </a:lnTo>
                <a:lnTo>
                  <a:pt x="877" y="97"/>
                </a:lnTo>
                <a:lnTo>
                  <a:pt x="917" y="25"/>
                </a:lnTo>
                <a:lnTo>
                  <a:pt x="989" y="50"/>
                </a:lnTo>
                <a:lnTo>
                  <a:pt x="1056" y="80"/>
                </a:lnTo>
                <a:lnTo>
                  <a:pt x="1041" y="159"/>
                </a:lnTo>
                <a:lnTo>
                  <a:pt x="1073" y="179"/>
                </a:lnTo>
                <a:lnTo>
                  <a:pt x="1136" y="127"/>
                </a:lnTo>
                <a:lnTo>
                  <a:pt x="1195" y="172"/>
                </a:lnTo>
                <a:lnTo>
                  <a:pt x="1250" y="222"/>
                </a:lnTo>
                <a:lnTo>
                  <a:pt x="1210" y="294"/>
                </a:lnTo>
                <a:lnTo>
                  <a:pt x="1235" y="321"/>
                </a:lnTo>
                <a:lnTo>
                  <a:pt x="1310" y="291"/>
                </a:lnTo>
                <a:lnTo>
                  <a:pt x="1352" y="353"/>
                </a:lnTo>
                <a:lnTo>
                  <a:pt x="1389" y="420"/>
                </a:lnTo>
                <a:lnTo>
                  <a:pt x="1327" y="475"/>
                </a:lnTo>
                <a:lnTo>
                  <a:pt x="1339" y="508"/>
                </a:lnTo>
                <a:lnTo>
                  <a:pt x="1421" y="503"/>
                </a:lnTo>
                <a:lnTo>
                  <a:pt x="1441" y="577"/>
                </a:lnTo>
                <a:lnTo>
                  <a:pt x="1454" y="652"/>
                </a:lnTo>
                <a:lnTo>
                  <a:pt x="1377" y="684"/>
                </a:lnTo>
                <a:lnTo>
                  <a:pt x="1379" y="719"/>
                </a:lnTo>
                <a:lnTo>
                  <a:pt x="1456" y="741"/>
                </a:lnTo>
                <a:lnTo>
                  <a:pt x="1451" y="818"/>
                </a:lnTo>
                <a:lnTo>
                  <a:pt x="1439" y="893"/>
                </a:lnTo>
                <a:lnTo>
                  <a:pt x="1359" y="895"/>
                </a:lnTo>
                <a:lnTo>
                  <a:pt x="1349" y="930"/>
                </a:lnTo>
                <a:lnTo>
                  <a:pt x="1416" y="975"/>
                </a:lnTo>
                <a:lnTo>
                  <a:pt x="1387" y="1047"/>
                </a:lnTo>
                <a:lnTo>
                  <a:pt x="1349" y="1114"/>
                </a:lnTo>
                <a:lnTo>
                  <a:pt x="1272" y="1092"/>
                </a:lnTo>
                <a:lnTo>
                  <a:pt x="1252" y="1119"/>
                </a:lnTo>
                <a:lnTo>
                  <a:pt x="1300" y="1184"/>
                </a:lnTo>
                <a:lnTo>
                  <a:pt x="1250" y="1241"/>
                </a:lnTo>
                <a:lnTo>
                  <a:pt x="1193" y="1293"/>
                </a:lnTo>
                <a:lnTo>
                  <a:pt x="1126" y="1246"/>
                </a:lnTo>
                <a:lnTo>
                  <a:pt x="1098" y="1266"/>
                </a:lnTo>
                <a:lnTo>
                  <a:pt x="1123" y="1343"/>
                </a:lnTo>
                <a:lnTo>
                  <a:pt x="1058" y="1383"/>
                </a:lnTo>
                <a:lnTo>
                  <a:pt x="986" y="1413"/>
                </a:lnTo>
                <a:lnTo>
                  <a:pt x="939" y="1348"/>
                </a:lnTo>
                <a:lnTo>
                  <a:pt x="907" y="1358"/>
                </a:lnTo>
                <a:lnTo>
                  <a:pt x="907" y="1440"/>
                </a:lnTo>
                <a:lnTo>
                  <a:pt x="830" y="1452"/>
                </a:lnTo>
                <a:lnTo>
                  <a:pt x="753" y="1460"/>
                </a:lnTo>
                <a:lnTo>
                  <a:pt x="730" y="1383"/>
                </a:lnTo>
                <a:lnTo>
                  <a:pt x="728" y="1383"/>
                </a:lnTo>
                <a:lnTo>
                  <a:pt x="696" y="1383"/>
                </a:lnTo>
                <a:lnTo>
                  <a:pt x="668" y="1457"/>
                </a:lnTo>
                <a:lnTo>
                  <a:pt x="591" y="1447"/>
                </a:lnTo>
                <a:lnTo>
                  <a:pt x="517" y="1430"/>
                </a:lnTo>
                <a:lnTo>
                  <a:pt x="519" y="1348"/>
                </a:lnTo>
                <a:lnTo>
                  <a:pt x="487" y="1338"/>
                </a:lnTo>
                <a:lnTo>
                  <a:pt x="437" y="1400"/>
                </a:lnTo>
                <a:lnTo>
                  <a:pt x="368" y="1365"/>
                </a:lnTo>
                <a:lnTo>
                  <a:pt x="303" y="1326"/>
                </a:lnTo>
                <a:lnTo>
                  <a:pt x="333" y="1249"/>
                </a:lnTo>
                <a:lnTo>
                  <a:pt x="305" y="1226"/>
                </a:lnTo>
                <a:lnTo>
                  <a:pt x="236" y="1268"/>
                </a:lnTo>
                <a:lnTo>
                  <a:pt x="181" y="1216"/>
                </a:lnTo>
                <a:lnTo>
                  <a:pt x="134" y="1157"/>
                </a:lnTo>
                <a:lnTo>
                  <a:pt x="186" y="1094"/>
                </a:lnTo>
                <a:lnTo>
                  <a:pt x="166" y="1062"/>
                </a:lnTo>
                <a:lnTo>
                  <a:pt x="87" y="1079"/>
                </a:lnTo>
                <a:lnTo>
                  <a:pt x="54" y="1012"/>
                </a:lnTo>
                <a:lnTo>
                  <a:pt x="30" y="940"/>
                </a:lnTo>
                <a:lnTo>
                  <a:pt x="99" y="898"/>
                </a:lnTo>
                <a:lnTo>
                  <a:pt x="89" y="861"/>
                </a:lnTo>
                <a:lnTo>
                  <a:pt x="10" y="853"/>
                </a:lnTo>
                <a:lnTo>
                  <a:pt x="2" y="793"/>
                </a:lnTo>
                <a:lnTo>
                  <a:pt x="0" y="731"/>
                </a:lnTo>
                <a:lnTo>
                  <a:pt x="0" y="701"/>
                </a:lnTo>
                <a:lnTo>
                  <a:pt x="79" y="684"/>
                </a:lnTo>
                <a:lnTo>
                  <a:pt x="82" y="644"/>
                </a:lnTo>
                <a:lnTo>
                  <a:pt x="10" y="612"/>
                </a:lnTo>
                <a:lnTo>
                  <a:pt x="25" y="537"/>
                </a:lnTo>
                <a:lnTo>
                  <a:pt x="49" y="465"/>
                </a:lnTo>
                <a:lnTo>
                  <a:pt x="129" y="475"/>
                </a:lnTo>
                <a:lnTo>
                  <a:pt x="146" y="438"/>
                </a:lnTo>
                <a:lnTo>
                  <a:pt x="87" y="381"/>
                </a:lnTo>
                <a:lnTo>
                  <a:pt x="126" y="319"/>
                </a:lnTo>
                <a:lnTo>
                  <a:pt x="171" y="259"/>
                </a:lnTo>
                <a:lnTo>
                  <a:pt x="246" y="294"/>
                </a:lnTo>
                <a:lnTo>
                  <a:pt x="273" y="264"/>
                </a:lnTo>
                <a:lnTo>
                  <a:pt x="236" y="192"/>
                </a:lnTo>
                <a:lnTo>
                  <a:pt x="295" y="144"/>
                </a:lnTo>
                <a:lnTo>
                  <a:pt x="358" y="102"/>
                </a:lnTo>
                <a:lnTo>
                  <a:pt x="415" y="159"/>
                </a:lnTo>
                <a:lnTo>
                  <a:pt x="452" y="140"/>
                </a:lnTo>
                <a:lnTo>
                  <a:pt x="440" y="60"/>
                </a:lnTo>
                <a:lnTo>
                  <a:pt x="509" y="35"/>
                </a:lnTo>
                <a:lnTo>
                  <a:pt x="584" y="15"/>
                </a:lnTo>
                <a:lnTo>
                  <a:pt x="621" y="87"/>
                </a:lnTo>
                <a:lnTo>
                  <a:pt x="661" y="82"/>
                </a:lnTo>
                <a:lnTo>
                  <a:pt x="676" y="3"/>
                </a:lnTo>
                <a:lnTo>
                  <a:pt x="7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dkEdge">
            <a:bevelT w="0" h="0" prst="relaxedInset"/>
            <a:bevelB w="0" h="0" prst="softRound"/>
            <a:extrusionClr>
              <a:srgbClr val="00B0F0"/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001" tIns="16983" rIns="34001" bIns="16983" rtlCol="0" anchor="ctr"/>
          <a:lstStyle/>
          <a:p>
            <a:pPr algn="ctr"/>
            <a:endParaRPr lang="es-SV">
              <a:latin typeface="Calibri Light" panose="020F0302020204030204" pitchFamily="34" charset="0"/>
            </a:endParaRPr>
          </a:p>
        </p:txBody>
      </p:sp>
      <p:sp>
        <p:nvSpPr>
          <p:cNvPr id="56" name="Freeform 15433"/>
          <p:cNvSpPr>
            <a:spLocks noChangeAspect="1" noEditPoints="1"/>
          </p:cNvSpPr>
          <p:nvPr/>
        </p:nvSpPr>
        <p:spPr bwMode="auto">
          <a:xfrm>
            <a:off x="4367682" y="2548487"/>
            <a:ext cx="978327" cy="976447"/>
          </a:xfrm>
          <a:custGeom>
            <a:avLst/>
            <a:gdLst>
              <a:gd name="T0" fmla="*/ 567 w 1099"/>
              <a:gd name="T1" fmla="*/ 699 h 1097"/>
              <a:gd name="T2" fmla="*/ 721 w 1099"/>
              <a:gd name="T3" fmla="*/ 950 h 1097"/>
              <a:gd name="T4" fmla="*/ 646 w 1099"/>
              <a:gd name="T5" fmla="*/ 667 h 1097"/>
              <a:gd name="T6" fmla="*/ 311 w 1099"/>
              <a:gd name="T7" fmla="*/ 916 h 1097"/>
              <a:gd name="T8" fmla="*/ 532 w 1099"/>
              <a:gd name="T9" fmla="*/ 985 h 1097"/>
              <a:gd name="T10" fmla="*/ 452 w 1099"/>
              <a:gd name="T11" fmla="*/ 667 h 1097"/>
              <a:gd name="T12" fmla="*/ 669 w 1099"/>
              <a:gd name="T13" fmla="*/ 642 h 1097"/>
              <a:gd name="T14" fmla="*/ 954 w 1099"/>
              <a:gd name="T15" fmla="*/ 717 h 1097"/>
              <a:gd name="T16" fmla="*/ 701 w 1099"/>
              <a:gd name="T17" fmla="*/ 562 h 1097"/>
              <a:gd name="T18" fmla="*/ 147 w 1099"/>
              <a:gd name="T19" fmla="*/ 717 h 1097"/>
              <a:gd name="T20" fmla="*/ 430 w 1099"/>
              <a:gd name="T21" fmla="*/ 642 h 1097"/>
              <a:gd name="T22" fmla="*/ 112 w 1099"/>
              <a:gd name="T23" fmla="*/ 562 h 1097"/>
              <a:gd name="T24" fmla="*/ 495 w 1099"/>
              <a:gd name="T25" fmla="*/ 493 h 1097"/>
              <a:gd name="T26" fmla="*/ 477 w 1099"/>
              <a:gd name="T27" fmla="*/ 577 h 1097"/>
              <a:gd name="T28" fmla="*/ 549 w 1099"/>
              <a:gd name="T29" fmla="*/ 627 h 1097"/>
              <a:gd name="T30" fmla="*/ 621 w 1099"/>
              <a:gd name="T31" fmla="*/ 577 h 1097"/>
              <a:gd name="T32" fmla="*/ 604 w 1099"/>
              <a:gd name="T33" fmla="*/ 493 h 1097"/>
              <a:gd name="T34" fmla="*/ 870 w 1099"/>
              <a:gd name="T35" fmla="*/ 249 h 1097"/>
              <a:gd name="T36" fmla="*/ 701 w 1099"/>
              <a:gd name="T37" fmla="*/ 530 h 1097"/>
              <a:gd name="T38" fmla="*/ 952 w 1099"/>
              <a:gd name="T39" fmla="*/ 376 h 1097"/>
              <a:gd name="T40" fmla="*/ 229 w 1099"/>
              <a:gd name="T41" fmla="*/ 249 h 1097"/>
              <a:gd name="T42" fmla="*/ 122 w 1099"/>
              <a:gd name="T43" fmla="*/ 451 h 1097"/>
              <a:gd name="T44" fmla="*/ 410 w 1099"/>
              <a:gd name="T45" fmla="*/ 488 h 1097"/>
              <a:gd name="T46" fmla="*/ 567 w 1099"/>
              <a:gd name="T47" fmla="*/ 110 h 1097"/>
              <a:gd name="T48" fmla="*/ 644 w 1099"/>
              <a:gd name="T49" fmla="*/ 428 h 1097"/>
              <a:gd name="T50" fmla="*/ 718 w 1099"/>
              <a:gd name="T51" fmla="*/ 145 h 1097"/>
              <a:gd name="T52" fmla="*/ 532 w 1099"/>
              <a:gd name="T53" fmla="*/ 110 h 1097"/>
              <a:gd name="T54" fmla="*/ 313 w 1099"/>
              <a:gd name="T55" fmla="*/ 179 h 1097"/>
              <a:gd name="T56" fmla="*/ 492 w 1099"/>
              <a:gd name="T57" fmla="*/ 408 h 1097"/>
              <a:gd name="T58" fmla="*/ 549 w 1099"/>
              <a:gd name="T59" fmla="*/ 0 h 1097"/>
              <a:gd name="T60" fmla="*/ 661 w 1099"/>
              <a:gd name="T61" fmla="*/ 70 h 1097"/>
              <a:gd name="T62" fmla="*/ 798 w 1099"/>
              <a:gd name="T63" fmla="*/ 58 h 1097"/>
              <a:gd name="T64" fmla="*/ 857 w 1099"/>
              <a:gd name="T65" fmla="*/ 92 h 1097"/>
              <a:gd name="T66" fmla="*/ 912 w 1099"/>
              <a:gd name="T67" fmla="*/ 219 h 1097"/>
              <a:gd name="T68" fmla="*/ 1019 w 1099"/>
              <a:gd name="T69" fmla="*/ 264 h 1097"/>
              <a:gd name="T70" fmla="*/ 1012 w 1099"/>
              <a:gd name="T71" fmla="*/ 381 h 1097"/>
              <a:gd name="T72" fmla="*/ 1096 w 1099"/>
              <a:gd name="T73" fmla="*/ 490 h 1097"/>
              <a:gd name="T74" fmla="*/ 1099 w 1099"/>
              <a:gd name="T75" fmla="*/ 555 h 1097"/>
              <a:gd name="T76" fmla="*/ 1024 w 1099"/>
              <a:gd name="T77" fmla="*/ 672 h 1097"/>
              <a:gd name="T78" fmla="*/ 1044 w 1099"/>
              <a:gd name="T79" fmla="*/ 786 h 1097"/>
              <a:gd name="T80" fmla="*/ 944 w 1099"/>
              <a:gd name="T81" fmla="*/ 841 h 1097"/>
              <a:gd name="T82" fmla="*/ 900 w 1099"/>
              <a:gd name="T83" fmla="*/ 970 h 1097"/>
              <a:gd name="T84" fmla="*/ 848 w 1099"/>
              <a:gd name="T85" fmla="*/ 1010 h 1097"/>
              <a:gd name="T86" fmla="*/ 708 w 1099"/>
              <a:gd name="T87" fmla="*/ 1012 h 1097"/>
              <a:gd name="T88" fmla="*/ 626 w 1099"/>
              <a:gd name="T89" fmla="*/ 1092 h 1097"/>
              <a:gd name="T90" fmla="*/ 549 w 1099"/>
              <a:gd name="T91" fmla="*/ 1040 h 1097"/>
              <a:gd name="T92" fmla="*/ 447 w 1099"/>
              <a:gd name="T93" fmla="*/ 1087 h 1097"/>
              <a:gd name="T94" fmla="*/ 368 w 1099"/>
              <a:gd name="T95" fmla="*/ 1005 h 1097"/>
              <a:gd name="T96" fmla="*/ 231 w 1099"/>
              <a:gd name="T97" fmla="*/ 995 h 1097"/>
              <a:gd name="T98" fmla="*/ 179 w 1099"/>
              <a:gd name="T99" fmla="*/ 953 h 1097"/>
              <a:gd name="T100" fmla="*/ 142 w 1099"/>
              <a:gd name="T101" fmla="*/ 821 h 1097"/>
              <a:gd name="T102" fmla="*/ 42 w 1099"/>
              <a:gd name="T103" fmla="*/ 759 h 1097"/>
              <a:gd name="T104" fmla="*/ 70 w 1099"/>
              <a:gd name="T105" fmla="*/ 647 h 1097"/>
              <a:gd name="T106" fmla="*/ 2 w 1099"/>
              <a:gd name="T107" fmla="*/ 525 h 1097"/>
              <a:gd name="T108" fmla="*/ 7 w 1099"/>
              <a:gd name="T109" fmla="*/ 458 h 1097"/>
              <a:gd name="T110" fmla="*/ 99 w 1099"/>
              <a:gd name="T111" fmla="*/ 356 h 1097"/>
              <a:gd name="T112" fmla="*/ 97 w 1099"/>
              <a:gd name="T113" fmla="*/ 237 h 1097"/>
              <a:gd name="T114" fmla="*/ 209 w 1099"/>
              <a:gd name="T115" fmla="*/ 197 h 1097"/>
              <a:gd name="T116" fmla="*/ 271 w 1099"/>
              <a:gd name="T117" fmla="*/ 75 h 1097"/>
              <a:gd name="T118" fmla="*/ 333 w 1099"/>
              <a:gd name="T119" fmla="*/ 43 h 1097"/>
              <a:gd name="T120" fmla="*/ 467 w 1099"/>
              <a:gd name="T121" fmla="*/ 65 h 1097"/>
              <a:gd name="T122" fmla="*/ 549 w 1099"/>
              <a:gd name="T123" fmla="*/ 0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99" h="1097">
                <a:moveTo>
                  <a:pt x="646" y="667"/>
                </a:moveTo>
                <a:lnTo>
                  <a:pt x="609" y="689"/>
                </a:lnTo>
                <a:lnTo>
                  <a:pt x="567" y="699"/>
                </a:lnTo>
                <a:lnTo>
                  <a:pt x="567" y="985"/>
                </a:lnTo>
                <a:lnTo>
                  <a:pt x="646" y="975"/>
                </a:lnTo>
                <a:lnTo>
                  <a:pt x="721" y="950"/>
                </a:lnTo>
                <a:lnTo>
                  <a:pt x="788" y="916"/>
                </a:lnTo>
                <a:lnTo>
                  <a:pt x="848" y="868"/>
                </a:lnTo>
                <a:lnTo>
                  <a:pt x="646" y="667"/>
                </a:lnTo>
                <a:close/>
                <a:moveTo>
                  <a:pt x="452" y="667"/>
                </a:moveTo>
                <a:lnTo>
                  <a:pt x="251" y="868"/>
                </a:lnTo>
                <a:lnTo>
                  <a:pt x="311" y="916"/>
                </a:lnTo>
                <a:lnTo>
                  <a:pt x="380" y="950"/>
                </a:lnTo>
                <a:lnTo>
                  <a:pt x="452" y="975"/>
                </a:lnTo>
                <a:lnTo>
                  <a:pt x="532" y="985"/>
                </a:lnTo>
                <a:lnTo>
                  <a:pt x="532" y="699"/>
                </a:lnTo>
                <a:lnTo>
                  <a:pt x="490" y="689"/>
                </a:lnTo>
                <a:lnTo>
                  <a:pt x="452" y="667"/>
                </a:lnTo>
                <a:close/>
                <a:moveTo>
                  <a:pt x="701" y="562"/>
                </a:moveTo>
                <a:lnTo>
                  <a:pt x="691" y="605"/>
                </a:lnTo>
                <a:lnTo>
                  <a:pt x="669" y="642"/>
                </a:lnTo>
                <a:lnTo>
                  <a:pt x="872" y="843"/>
                </a:lnTo>
                <a:lnTo>
                  <a:pt x="917" y="784"/>
                </a:lnTo>
                <a:lnTo>
                  <a:pt x="954" y="717"/>
                </a:lnTo>
                <a:lnTo>
                  <a:pt x="977" y="642"/>
                </a:lnTo>
                <a:lnTo>
                  <a:pt x="987" y="562"/>
                </a:lnTo>
                <a:lnTo>
                  <a:pt x="701" y="562"/>
                </a:lnTo>
                <a:close/>
                <a:moveTo>
                  <a:pt x="112" y="562"/>
                </a:moveTo>
                <a:lnTo>
                  <a:pt x="122" y="642"/>
                </a:lnTo>
                <a:lnTo>
                  <a:pt x="147" y="717"/>
                </a:lnTo>
                <a:lnTo>
                  <a:pt x="181" y="784"/>
                </a:lnTo>
                <a:lnTo>
                  <a:pt x="229" y="843"/>
                </a:lnTo>
                <a:lnTo>
                  <a:pt x="430" y="642"/>
                </a:lnTo>
                <a:lnTo>
                  <a:pt x="408" y="605"/>
                </a:lnTo>
                <a:lnTo>
                  <a:pt x="398" y="562"/>
                </a:lnTo>
                <a:lnTo>
                  <a:pt x="112" y="562"/>
                </a:lnTo>
                <a:close/>
                <a:moveTo>
                  <a:pt x="549" y="470"/>
                </a:moveTo>
                <a:lnTo>
                  <a:pt x="519" y="475"/>
                </a:lnTo>
                <a:lnTo>
                  <a:pt x="495" y="493"/>
                </a:lnTo>
                <a:lnTo>
                  <a:pt x="477" y="518"/>
                </a:lnTo>
                <a:lnTo>
                  <a:pt x="472" y="547"/>
                </a:lnTo>
                <a:lnTo>
                  <a:pt x="477" y="577"/>
                </a:lnTo>
                <a:lnTo>
                  <a:pt x="495" y="602"/>
                </a:lnTo>
                <a:lnTo>
                  <a:pt x="519" y="620"/>
                </a:lnTo>
                <a:lnTo>
                  <a:pt x="549" y="627"/>
                </a:lnTo>
                <a:lnTo>
                  <a:pt x="579" y="620"/>
                </a:lnTo>
                <a:lnTo>
                  <a:pt x="604" y="602"/>
                </a:lnTo>
                <a:lnTo>
                  <a:pt x="621" y="577"/>
                </a:lnTo>
                <a:lnTo>
                  <a:pt x="626" y="547"/>
                </a:lnTo>
                <a:lnTo>
                  <a:pt x="621" y="518"/>
                </a:lnTo>
                <a:lnTo>
                  <a:pt x="604" y="493"/>
                </a:lnTo>
                <a:lnTo>
                  <a:pt x="579" y="475"/>
                </a:lnTo>
                <a:lnTo>
                  <a:pt x="549" y="470"/>
                </a:lnTo>
                <a:close/>
                <a:moveTo>
                  <a:pt x="870" y="249"/>
                </a:moveTo>
                <a:lnTo>
                  <a:pt x="669" y="453"/>
                </a:lnTo>
                <a:lnTo>
                  <a:pt x="688" y="488"/>
                </a:lnTo>
                <a:lnTo>
                  <a:pt x="701" y="530"/>
                </a:lnTo>
                <a:lnTo>
                  <a:pt x="987" y="530"/>
                </a:lnTo>
                <a:lnTo>
                  <a:pt x="977" y="451"/>
                </a:lnTo>
                <a:lnTo>
                  <a:pt x="952" y="376"/>
                </a:lnTo>
                <a:lnTo>
                  <a:pt x="917" y="309"/>
                </a:lnTo>
                <a:lnTo>
                  <a:pt x="870" y="249"/>
                </a:lnTo>
                <a:close/>
                <a:moveTo>
                  <a:pt x="229" y="249"/>
                </a:moveTo>
                <a:lnTo>
                  <a:pt x="184" y="309"/>
                </a:lnTo>
                <a:lnTo>
                  <a:pt x="147" y="376"/>
                </a:lnTo>
                <a:lnTo>
                  <a:pt x="122" y="451"/>
                </a:lnTo>
                <a:lnTo>
                  <a:pt x="112" y="530"/>
                </a:lnTo>
                <a:lnTo>
                  <a:pt x="398" y="530"/>
                </a:lnTo>
                <a:lnTo>
                  <a:pt x="410" y="488"/>
                </a:lnTo>
                <a:lnTo>
                  <a:pt x="432" y="453"/>
                </a:lnTo>
                <a:lnTo>
                  <a:pt x="229" y="249"/>
                </a:lnTo>
                <a:close/>
                <a:moveTo>
                  <a:pt x="567" y="110"/>
                </a:moveTo>
                <a:lnTo>
                  <a:pt x="567" y="396"/>
                </a:lnTo>
                <a:lnTo>
                  <a:pt x="606" y="408"/>
                </a:lnTo>
                <a:lnTo>
                  <a:pt x="644" y="428"/>
                </a:lnTo>
                <a:lnTo>
                  <a:pt x="845" y="227"/>
                </a:lnTo>
                <a:lnTo>
                  <a:pt x="785" y="179"/>
                </a:lnTo>
                <a:lnTo>
                  <a:pt x="718" y="145"/>
                </a:lnTo>
                <a:lnTo>
                  <a:pt x="646" y="120"/>
                </a:lnTo>
                <a:lnTo>
                  <a:pt x="567" y="110"/>
                </a:lnTo>
                <a:close/>
                <a:moveTo>
                  <a:pt x="532" y="110"/>
                </a:moveTo>
                <a:lnTo>
                  <a:pt x="455" y="120"/>
                </a:lnTo>
                <a:lnTo>
                  <a:pt x="380" y="145"/>
                </a:lnTo>
                <a:lnTo>
                  <a:pt x="313" y="179"/>
                </a:lnTo>
                <a:lnTo>
                  <a:pt x="254" y="227"/>
                </a:lnTo>
                <a:lnTo>
                  <a:pt x="455" y="428"/>
                </a:lnTo>
                <a:lnTo>
                  <a:pt x="492" y="408"/>
                </a:lnTo>
                <a:lnTo>
                  <a:pt x="532" y="396"/>
                </a:lnTo>
                <a:lnTo>
                  <a:pt x="532" y="110"/>
                </a:lnTo>
                <a:close/>
                <a:moveTo>
                  <a:pt x="549" y="0"/>
                </a:moveTo>
                <a:lnTo>
                  <a:pt x="624" y="3"/>
                </a:lnTo>
                <a:lnTo>
                  <a:pt x="631" y="65"/>
                </a:lnTo>
                <a:lnTo>
                  <a:pt x="661" y="70"/>
                </a:lnTo>
                <a:lnTo>
                  <a:pt x="691" y="18"/>
                </a:lnTo>
                <a:lnTo>
                  <a:pt x="746" y="35"/>
                </a:lnTo>
                <a:lnTo>
                  <a:pt x="798" y="58"/>
                </a:lnTo>
                <a:lnTo>
                  <a:pt x="785" y="117"/>
                </a:lnTo>
                <a:lnTo>
                  <a:pt x="810" y="132"/>
                </a:lnTo>
                <a:lnTo>
                  <a:pt x="857" y="92"/>
                </a:lnTo>
                <a:lnTo>
                  <a:pt x="902" y="127"/>
                </a:lnTo>
                <a:lnTo>
                  <a:pt x="944" y="165"/>
                </a:lnTo>
                <a:lnTo>
                  <a:pt x="912" y="219"/>
                </a:lnTo>
                <a:lnTo>
                  <a:pt x="932" y="242"/>
                </a:lnTo>
                <a:lnTo>
                  <a:pt x="987" y="217"/>
                </a:lnTo>
                <a:lnTo>
                  <a:pt x="1019" y="264"/>
                </a:lnTo>
                <a:lnTo>
                  <a:pt x="1046" y="314"/>
                </a:lnTo>
                <a:lnTo>
                  <a:pt x="999" y="356"/>
                </a:lnTo>
                <a:lnTo>
                  <a:pt x="1012" y="381"/>
                </a:lnTo>
                <a:lnTo>
                  <a:pt x="1071" y="376"/>
                </a:lnTo>
                <a:lnTo>
                  <a:pt x="1086" y="433"/>
                </a:lnTo>
                <a:lnTo>
                  <a:pt x="1096" y="490"/>
                </a:lnTo>
                <a:lnTo>
                  <a:pt x="1039" y="513"/>
                </a:lnTo>
                <a:lnTo>
                  <a:pt x="1039" y="538"/>
                </a:lnTo>
                <a:lnTo>
                  <a:pt x="1099" y="555"/>
                </a:lnTo>
                <a:lnTo>
                  <a:pt x="1094" y="612"/>
                </a:lnTo>
                <a:lnTo>
                  <a:pt x="1086" y="669"/>
                </a:lnTo>
                <a:lnTo>
                  <a:pt x="1024" y="672"/>
                </a:lnTo>
                <a:lnTo>
                  <a:pt x="1017" y="697"/>
                </a:lnTo>
                <a:lnTo>
                  <a:pt x="1066" y="732"/>
                </a:lnTo>
                <a:lnTo>
                  <a:pt x="1044" y="786"/>
                </a:lnTo>
                <a:lnTo>
                  <a:pt x="1017" y="836"/>
                </a:lnTo>
                <a:lnTo>
                  <a:pt x="959" y="819"/>
                </a:lnTo>
                <a:lnTo>
                  <a:pt x="944" y="841"/>
                </a:lnTo>
                <a:lnTo>
                  <a:pt x="979" y="888"/>
                </a:lnTo>
                <a:lnTo>
                  <a:pt x="942" y="933"/>
                </a:lnTo>
                <a:lnTo>
                  <a:pt x="900" y="970"/>
                </a:lnTo>
                <a:lnTo>
                  <a:pt x="850" y="935"/>
                </a:lnTo>
                <a:lnTo>
                  <a:pt x="830" y="950"/>
                </a:lnTo>
                <a:lnTo>
                  <a:pt x="848" y="1010"/>
                </a:lnTo>
                <a:lnTo>
                  <a:pt x="798" y="1037"/>
                </a:lnTo>
                <a:lnTo>
                  <a:pt x="746" y="1062"/>
                </a:lnTo>
                <a:lnTo>
                  <a:pt x="708" y="1012"/>
                </a:lnTo>
                <a:lnTo>
                  <a:pt x="686" y="1020"/>
                </a:lnTo>
                <a:lnTo>
                  <a:pt x="683" y="1080"/>
                </a:lnTo>
                <a:lnTo>
                  <a:pt x="626" y="1092"/>
                </a:lnTo>
                <a:lnTo>
                  <a:pt x="569" y="1097"/>
                </a:lnTo>
                <a:lnTo>
                  <a:pt x="552" y="1040"/>
                </a:lnTo>
                <a:lnTo>
                  <a:pt x="549" y="1040"/>
                </a:lnTo>
                <a:lnTo>
                  <a:pt x="527" y="1037"/>
                </a:lnTo>
                <a:lnTo>
                  <a:pt x="505" y="1095"/>
                </a:lnTo>
                <a:lnTo>
                  <a:pt x="447" y="1087"/>
                </a:lnTo>
                <a:lnTo>
                  <a:pt x="390" y="1075"/>
                </a:lnTo>
                <a:lnTo>
                  <a:pt x="393" y="1012"/>
                </a:lnTo>
                <a:lnTo>
                  <a:pt x="368" y="1005"/>
                </a:lnTo>
                <a:lnTo>
                  <a:pt x="331" y="1052"/>
                </a:lnTo>
                <a:lnTo>
                  <a:pt x="278" y="1025"/>
                </a:lnTo>
                <a:lnTo>
                  <a:pt x="231" y="995"/>
                </a:lnTo>
                <a:lnTo>
                  <a:pt x="251" y="938"/>
                </a:lnTo>
                <a:lnTo>
                  <a:pt x="231" y="920"/>
                </a:lnTo>
                <a:lnTo>
                  <a:pt x="179" y="953"/>
                </a:lnTo>
                <a:lnTo>
                  <a:pt x="139" y="913"/>
                </a:lnTo>
                <a:lnTo>
                  <a:pt x="102" y="868"/>
                </a:lnTo>
                <a:lnTo>
                  <a:pt x="142" y="821"/>
                </a:lnTo>
                <a:lnTo>
                  <a:pt x="127" y="796"/>
                </a:lnTo>
                <a:lnTo>
                  <a:pt x="67" y="811"/>
                </a:lnTo>
                <a:lnTo>
                  <a:pt x="42" y="759"/>
                </a:lnTo>
                <a:lnTo>
                  <a:pt x="25" y="707"/>
                </a:lnTo>
                <a:lnTo>
                  <a:pt x="75" y="674"/>
                </a:lnTo>
                <a:lnTo>
                  <a:pt x="70" y="647"/>
                </a:lnTo>
                <a:lnTo>
                  <a:pt x="7" y="639"/>
                </a:lnTo>
                <a:lnTo>
                  <a:pt x="0" y="547"/>
                </a:lnTo>
                <a:lnTo>
                  <a:pt x="2" y="525"/>
                </a:lnTo>
                <a:lnTo>
                  <a:pt x="60" y="513"/>
                </a:lnTo>
                <a:lnTo>
                  <a:pt x="65" y="483"/>
                </a:lnTo>
                <a:lnTo>
                  <a:pt x="7" y="458"/>
                </a:lnTo>
                <a:lnTo>
                  <a:pt x="20" y="401"/>
                </a:lnTo>
                <a:lnTo>
                  <a:pt x="37" y="349"/>
                </a:lnTo>
                <a:lnTo>
                  <a:pt x="99" y="356"/>
                </a:lnTo>
                <a:lnTo>
                  <a:pt x="112" y="329"/>
                </a:lnTo>
                <a:lnTo>
                  <a:pt x="67" y="286"/>
                </a:lnTo>
                <a:lnTo>
                  <a:pt x="97" y="237"/>
                </a:lnTo>
                <a:lnTo>
                  <a:pt x="132" y="192"/>
                </a:lnTo>
                <a:lnTo>
                  <a:pt x="186" y="219"/>
                </a:lnTo>
                <a:lnTo>
                  <a:pt x="209" y="197"/>
                </a:lnTo>
                <a:lnTo>
                  <a:pt x="181" y="142"/>
                </a:lnTo>
                <a:lnTo>
                  <a:pt x="224" y="107"/>
                </a:lnTo>
                <a:lnTo>
                  <a:pt x="271" y="75"/>
                </a:lnTo>
                <a:lnTo>
                  <a:pt x="313" y="117"/>
                </a:lnTo>
                <a:lnTo>
                  <a:pt x="343" y="105"/>
                </a:lnTo>
                <a:lnTo>
                  <a:pt x="333" y="43"/>
                </a:lnTo>
                <a:lnTo>
                  <a:pt x="385" y="25"/>
                </a:lnTo>
                <a:lnTo>
                  <a:pt x="440" y="10"/>
                </a:lnTo>
                <a:lnTo>
                  <a:pt x="467" y="65"/>
                </a:lnTo>
                <a:lnTo>
                  <a:pt x="500" y="60"/>
                </a:lnTo>
                <a:lnTo>
                  <a:pt x="510" y="0"/>
                </a:lnTo>
                <a:lnTo>
                  <a:pt x="54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dkEdge">
            <a:bevelT w="0" h="0" prst="relaxedInset"/>
            <a:bevelB w="0" h="0" prst="softRound"/>
            <a:extrusionClr>
              <a:srgbClr val="00B0F0"/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001" tIns="16983" rIns="34001" bIns="16983" rtlCol="0" anchor="ctr"/>
          <a:lstStyle/>
          <a:p>
            <a:pPr algn="ctr"/>
            <a:endParaRPr lang="es-SV">
              <a:latin typeface="Calibri Light" panose="020F0302020204030204" pitchFamily="34" charset="0"/>
            </a:endParaRPr>
          </a:p>
        </p:txBody>
      </p:sp>
      <p:sp>
        <p:nvSpPr>
          <p:cNvPr id="57" name="Freeform 15449"/>
          <p:cNvSpPr>
            <a:spLocks noChangeAspect="1" noEditPoints="1"/>
          </p:cNvSpPr>
          <p:nvPr/>
        </p:nvSpPr>
        <p:spPr bwMode="auto">
          <a:xfrm>
            <a:off x="5074513" y="3483168"/>
            <a:ext cx="1377537" cy="1377397"/>
          </a:xfrm>
          <a:custGeom>
            <a:avLst/>
            <a:gdLst>
              <a:gd name="T0" fmla="*/ 458 w 1226"/>
              <a:gd name="T1" fmla="*/ 199 h 1226"/>
              <a:gd name="T2" fmla="*/ 274 w 1226"/>
              <a:gd name="T3" fmla="*/ 328 h 1226"/>
              <a:gd name="T4" fmla="*/ 177 w 1226"/>
              <a:gd name="T5" fmla="*/ 535 h 1226"/>
              <a:gd name="T6" fmla="*/ 197 w 1226"/>
              <a:gd name="T7" fmla="*/ 769 h 1226"/>
              <a:gd name="T8" fmla="*/ 328 w 1226"/>
              <a:gd name="T9" fmla="*/ 953 h 1226"/>
              <a:gd name="T10" fmla="*/ 532 w 1226"/>
              <a:gd name="T11" fmla="*/ 1050 h 1226"/>
              <a:gd name="T12" fmla="*/ 766 w 1226"/>
              <a:gd name="T13" fmla="*/ 1030 h 1226"/>
              <a:gd name="T14" fmla="*/ 950 w 1226"/>
              <a:gd name="T15" fmla="*/ 900 h 1226"/>
              <a:gd name="T16" fmla="*/ 1047 w 1226"/>
              <a:gd name="T17" fmla="*/ 694 h 1226"/>
              <a:gd name="T18" fmla="*/ 1027 w 1226"/>
              <a:gd name="T19" fmla="*/ 460 h 1226"/>
              <a:gd name="T20" fmla="*/ 898 w 1226"/>
              <a:gd name="T21" fmla="*/ 276 h 1226"/>
              <a:gd name="T22" fmla="*/ 691 w 1226"/>
              <a:gd name="T23" fmla="*/ 179 h 1226"/>
              <a:gd name="T24" fmla="*/ 681 w 1226"/>
              <a:gd name="T25" fmla="*/ 5 h 1226"/>
              <a:gd name="T26" fmla="*/ 781 w 1226"/>
              <a:gd name="T27" fmla="*/ 92 h 1226"/>
              <a:gd name="T28" fmla="*/ 932 w 1226"/>
              <a:gd name="T29" fmla="*/ 92 h 1226"/>
              <a:gd name="T30" fmla="*/ 994 w 1226"/>
              <a:gd name="T31" fmla="*/ 135 h 1226"/>
              <a:gd name="T32" fmla="*/ 1047 w 1226"/>
              <a:gd name="T33" fmla="*/ 281 h 1226"/>
              <a:gd name="T34" fmla="*/ 1161 w 1226"/>
              <a:gd name="T35" fmla="*/ 341 h 1226"/>
              <a:gd name="T36" fmla="*/ 1141 w 1226"/>
              <a:gd name="T37" fmla="*/ 470 h 1226"/>
              <a:gd name="T38" fmla="*/ 1226 w 1226"/>
              <a:gd name="T39" fmla="*/ 600 h 1226"/>
              <a:gd name="T40" fmla="*/ 1223 w 1226"/>
              <a:gd name="T41" fmla="*/ 674 h 1226"/>
              <a:gd name="T42" fmla="*/ 1129 w 1226"/>
              <a:gd name="T43" fmla="*/ 796 h 1226"/>
              <a:gd name="T44" fmla="*/ 1141 w 1226"/>
              <a:gd name="T45" fmla="*/ 925 h 1226"/>
              <a:gd name="T46" fmla="*/ 1022 w 1226"/>
              <a:gd name="T47" fmla="*/ 977 h 1226"/>
              <a:gd name="T48" fmla="*/ 962 w 1226"/>
              <a:gd name="T49" fmla="*/ 1119 h 1226"/>
              <a:gd name="T50" fmla="*/ 900 w 1226"/>
              <a:gd name="T51" fmla="*/ 1157 h 1226"/>
              <a:gd name="T52" fmla="*/ 743 w 1226"/>
              <a:gd name="T53" fmla="*/ 1144 h 1226"/>
              <a:gd name="T54" fmla="*/ 646 w 1226"/>
              <a:gd name="T55" fmla="*/ 1226 h 1226"/>
              <a:gd name="T56" fmla="*/ 540 w 1226"/>
              <a:gd name="T57" fmla="*/ 1157 h 1226"/>
              <a:gd name="T58" fmla="*/ 386 w 1226"/>
              <a:gd name="T59" fmla="*/ 1184 h 1226"/>
              <a:gd name="T60" fmla="*/ 368 w 1226"/>
              <a:gd name="T61" fmla="*/ 1104 h 1226"/>
              <a:gd name="T62" fmla="*/ 214 w 1226"/>
              <a:gd name="T63" fmla="*/ 1079 h 1226"/>
              <a:gd name="T64" fmla="*/ 162 w 1226"/>
              <a:gd name="T65" fmla="*/ 1030 h 1226"/>
              <a:gd name="T66" fmla="*/ 134 w 1226"/>
              <a:gd name="T67" fmla="*/ 878 h 1226"/>
              <a:gd name="T68" fmla="*/ 30 w 1226"/>
              <a:gd name="T69" fmla="*/ 801 h 1226"/>
              <a:gd name="T70" fmla="*/ 70 w 1226"/>
              <a:gd name="T71" fmla="*/ 679 h 1226"/>
              <a:gd name="T72" fmla="*/ 5 w 1226"/>
              <a:gd name="T73" fmla="*/ 540 h 1226"/>
              <a:gd name="T74" fmla="*/ 18 w 1226"/>
              <a:gd name="T75" fmla="*/ 465 h 1226"/>
              <a:gd name="T76" fmla="*/ 62 w 1226"/>
              <a:gd name="T77" fmla="*/ 346 h 1226"/>
              <a:gd name="T78" fmla="*/ 100 w 1226"/>
              <a:gd name="T79" fmla="*/ 279 h 1226"/>
              <a:gd name="T80" fmla="*/ 239 w 1226"/>
              <a:gd name="T81" fmla="*/ 214 h 1226"/>
              <a:gd name="T82" fmla="*/ 289 w 1226"/>
              <a:gd name="T83" fmla="*/ 92 h 1226"/>
              <a:gd name="T84" fmla="*/ 420 w 1226"/>
              <a:gd name="T85" fmla="*/ 102 h 1226"/>
              <a:gd name="T86" fmla="*/ 540 w 1226"/>
              <a:gd name="T87" fmla="*/ 5 h 1226"/>
              <a:gd name="T88" fmla="*/ 619 w 1226"/>
              <a:gd name="T89" fmla="*/ 0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26" h="1226">
                <a:moveTo>
                  <a:pt x="612" y="172"/>
                </a:moveTo>
                <a:lnTo>
                  <a:pt x="532" y="179"/>
                </a:lnTo>
                <a:lnTo>
                  <a:pt x="458" y="199"/>
                </a:lnTo>
                <a:lnTo>
                  <a:pt x="388" y="231"/>
                </a:lnTo>
                <a:lnTo>
                  <a:pt x="328" y="276"/>
                </a:lnTo>
                <a:lnTo>
                  <a:pt x="274" y="328"/>
                </a:lnTo>
                <a:lnTo>
                  <a:pt x="229" y="391"/>
                </a:lnTo>
                <a:lnTo>
                  <a:pt x="197" y="460"/>
                </a:lnTo>
                <a:lnTo>
                  <a:pt x="177" y="535"/>
                </a:lnTo>
                <a:lnTo>
                  <a:pt x="169" y="614"/>
                </a:lnTo>
                <a:lnTo>
                  <a:pt x="177" y="694"/>
                </a:lnTo>
                <a:lnTo>
                  <a:pt x="197" y="769"/>
                </a:lnTo>
                <a:lnTo>
                  <a:pt x="229" y="838"/>
                </a:lnTo>
                <a:lnTo>
                  <a:pt x="274" y="900"/>
                </a:lnTo>
                <a:lnTo>
                  <a:pt x="328" y="953"/>
                </a:lnTo>
                <a:lnTo>
                  <a:pt x="388" y="997"/>
                </a:lnTo>
                <a:lnTo>
                  <a:pt x="458" y="1030"/>
                </a:lnTo>
                <a:lnTo>
                  <a:pt x="532" y="1050"/>
                </a:lnTo>
                <a:lnTo>
                  <a:pt x="612" y="1057"/>
                </a:lnTo>
                <a:lnTo>
                  <a:pt x="691" y="1050"/>
                </a:lnTo>
                <a:lnTo>
                  <a:pt x="766" y="1030"/>
                </a:lnTo>
                <a:lnTo>
                  <a:pt x="835" y="997"/>
                </a:lnTo>
                <a:lnTo>
                  <a:pt x="898" y="953"/>
                </a:lnTo>
                <a:lnTo>
                  <a:pt x="950" y="900"/>
                </a:lnTo>
                <a:lnTo>
                  <a:pt x="994" y="838"/>
                </a:lnTo>
                <a:lnTo>
                  <a:pt x="1027" y="769"/>
                </a:lnTo>
                <a:lnTo>
                  <a:pt x="1047" y="694"/>
                </a:lnTo>
                <a:lnTo>
                  <a:pt x="1054" y="614"/>
                </a:lnTo>
                <a:lnTo>
                  <a:pt x="1047" y="535"/>
                </a:lnTo>
                <a:lnTo>
                  <a:pt x="1027" y="460"/>
                </a:lnTo>
                <a:lnTo>
                  <a:pt x="994" y="391"/>
                </a:lnTo>
                <a:lnTo>
                  <a:pt x="950" y="328"/>
                </a:lnTo>
                <a:lnTo>
                  <a:pt x="898" y="276"/>
                </a:lnTo>
                <a:lnTo>
                  <a:pt x="835" y="231"/>
                </a:lnTo>
                <a:lnTo>
                  <a:pt x="766" y="199"/>
                </a:lnTo>
                <a:lnTo>
                  <a:pt x="691" y="179"/>
                </a:lnTo>
                <a:lnTo>
                  <a:pt x="612" y="172"/>
                </a:lnTo>
                <a:close/>
                <a:moveTo>
                  <a:pt x="619" y="0"/>
                </a:moveTo>
                <a:lnTo>
                  <a:pt x="681" y="5"/>
                </a:lnTo>
                <a:lnTo>
                  <a:pt x="743" y="15"/>
                </a:lnTo>
                <a:lnTo>
                  <a:pt x="746" y="85"/>
                </a:lnTo>
                <a:lnTo>
                  <a:pt x="781" y="92"/>
                </a:lnTo>
                <a:lnTo>
                  <a:pt x="818" y="38"/>
                </a:lnTo>
                <a:lnTo>
                  <a:pt x="858" y="52"/>
                </a:lnTo>
                <a:lnTo>
                  <a:pt x="932" y="92"/>
                </a:lnTo>
                <a:lnTo>
                  <a:pt x="912" y="157"/>
                </a:lnTo>
                <a:lnTo>
                  <a:pt x="940" y="177"/>
                </a:lnTo>
                <a:lnTo>
                  <a:pt x="994" y="135"/>
                </a:lnTo>
                <a:lnTo>
                  <a:pt x="1042" y="177"/>
                </a:lnTo>
                <a:lnTo>
                  <a:pt x="1084" y="224"/>
                </a:lnTo>
                <a:lnTo>
                  <a:pt x="1047" y="281"/>
                </a:lnTo>
                <a:lnTo>
                  <a:pt x="1064" y="306"/>
                </a:lnTo>
                <a:lnTo>
                  <a:pt x="1131" y="286"/>
                </a:lnTo>
                <a:lnTo>
                  <a:pt x="1161" y="341"/>
                </a:lnTo>
                <a:lnTo>
                  <a:pt x="1186" y="401"/>
                </a:lnTo>
                <a:lnTo>
                  <a:pt x="1131" y="440"/>
                </a:lnTo>
                <a:lnTo>
                  <a:pt x="1141" y="470"/>
                </a:lnTo>
                <a:lnTo>
                  <a:pt x="1208" y="473"/>
                </a:lnTo>
                <a:lnTo>
                  <a:pt x="1221" y="535"/>
                </a:lnTo>
                <a:lnTo>
                  <a:pt x="1226" y="600"/>
                </a:lnTo>
                <a:lnTo>
                  <a:pt x="1158" y="619"/>
                </a:lnTo>
                <a:lnTo>
                  <a:pt x="1158" y="649"/>
                </a:lnTo>
                <a:lnTo>
                  <a:pt x="1223" y="674"/>
                </a:lnTo>
                <a:lnTo>
                  <a:pt x="1213" y="736"/>
                </a:lnTo>
                <a:lnTo>
                  <a:pt x="1196" y="798"/>
                </a:lnTo>
                <a:lnTo>
                  <a:pt x="1129" y="796"/>
                </a:lnTo>
                <a:lnTo>
                  <a:pt x="1116" y="826"/>
                </a:lnTo>
                <a:lnTo>
                  <a:pt x="1171" y="868"/>
                </a:lnTo>
                <a:lnTo>
                  <a:pt x="1141" y="925"/>
                </a:lnTo>
                <a:lnTo>
                  <a:pt x="1106" y="977"/>
                </a:lnTo>
                <a:lnTo>
                  <a:pt x="1042" y="955"/>
                </a:lnTo>
                <a:lnTo>
                  <a:pt x="1022" y="977"/>
                </a:lnTo>
                <a:lnTo>
                  <a:pt x="1059" y="1035"/>
                </a:lnTo>
                <a:lnTo>
                  <a:pt x="1012" y="1079"/>
                </a:lnTo>
                <a:lnTo>
                  <a:pt x="962" y="1119"/>
                </a:lnTo>
                <a:lnTo>
                  <a:pt x="907" y="1074"/>
                </a:lnTo>
                <a:lnTo>
                  <a:pt x="885" y="1089"/>
                </a:lnTo>
                <a:lnTo>
                  <a:pt x="900" y="1157"/>
                </a:lnTo>
                <a:lnTo>
                  <a:pt x="840" y="1184"/>
                </a:lnTo>
                <a:lnTo>
                  <a:pt x="781" y="1204"/>
                </a:lnTo>
                <a:lnTo>
                  <a:pt x="743" y="1144"/>
                </a:lnTo>
                <a:lnTo>
                  <a:pt x="716" y="1152"/>
                </a:lnTo>
                <a:lnTo>
                  <a:pt x="711" y="1219"/>
                </a:lnTo>
                <a:lnTo>
                  <a:pt x="646" y="1226"/>
                </a:lnTo>
                <a:lnTo>
                  <a:pt x="582" y="1226"/>
                </a:lnTo>
                <a:lnTo>
                  <a:pt x="567" y="1159"/>
                </a:lnTo>
                <a:lnTo>
                  <a:pt x="540" y="1157"/>
                </a:lnTo>
                <a:lnTo>
                  <a:pt x="510" y="1219"/>
                </a:lnTo>
                <a:lnTo>
                  <a:pt x="448" y="1204"/>
                </a:lnTo>
                <a:lnTo>
                  <a:pt x="386" y="1184"/>
                </a:lnTo>
                <a:lnTo>
                  <a:pt x="393" y="1117"/>
                </a:lnTo>
                <a:lnTo>
                  <a:pt x="393" y="1114"/>
                </a:lnTo>
                <a:lnTo>
                  <a:pt x="368" y="1104"/>
                </a:lnTo>
                <a:lnTo>
                  <a:pt x="321" y="1154"/>
                </a:lnTo>
                <a:lnTo>
                  <a:pt x="266" y="1119"/>
                </a:lnTo>
                <a:lnTo>
                  <a:pt x="214" y="1079"/>
                </a:lnTo>
                <a:lnTo>
                  <a:pt x="244" y="1020"/>
                </a:lnTo>
                <a:lnTo>
                  <a:pt x="224" y="1000"/>
                </a:lnTo>
                <a:lnTo>
                  <a:pt x="162" y="1030"/>
                </a:lnTo>
                <a:lnTo>
                  <a:pt x="122" y="980"/>
                </a:lnTo>
                <a:lnTo>
                  <a:pt x="85" y="928"/>
                </a:lnTo>
                <a:lnTo>
                  <a:pt x="134" y="878"/>
                </a:lnTo>
                <a:lnTo>
                  <a:pt x="120" y="853"/>
                </a:lnTo>
                <a:lnTo>
                  <a:pt x="52" y="861"/>
                </a:lnTo>
                <a:lnTo>
                  <a:pt x="30" y="801"/>
                </a:lnTo>
                <a:lnTo>
                  <a:pt x="13" y="739"/>
                </a:lnTo>
                <a:lnTo>
                  <a:pt x="75" y="709"/>
                </a:lnTo>
                <a:lnTo>
                  <a:pt x="70" y="679"/>
                </a:lnTo>
                <a:lnTo>
                  <a:pt x="3" y="667"/>
                </a:lnTo>
                <a:lnTo>
                  <a:pt x="0" y="602"/>
                </a:lnTo>
                <a:lnTo>
                  <a:pt x="5" y="540"/>
                </a:lnTo>
                <a:lnTo>
                  <a:pt x="72" y="530"/>
                </a:lnTo>
                <a:lnTo>
                  <a:pt x="77" y="498"/>
                </a:lnTo>
                <a:lnTo>
                  <a:pt x="18" y="465"/>
                </a:lnTo>
                <a:lnTo>
                  <a:pt x="33" y="415"/>
                </a:lnTo>
                <a:lnTo>
                  <a:pt x="52" y="368"/>
                </a:lnTo>
                <a:lnTo>
                  <a:pt x="62" y="346"/>
                </a:lnTo>
                <a:lnTo>
                  <a:pt x="130" y="358"/>
                </a:lnTo>
                <a:lnTo>
                  <a:pt x="144" y="331"/>
                </a:lnTo>
                <a:lnTo>
                  <a:pt x="100" y="279"/>
                </a:lnTo>
                <a:lnTo>
                  <a:pt x="137" y="227"/>
                </a:lnTo>
                <a:lnTo>
                  <a:pt x="179" y="179"/>
                </a:lnTo>
                <a:lnTo>
                  <a:pt x="239" y="214"/>
                </a:lnTo>
                <a:lnTo>
                  <a:pt x="264" y="192"/>
                </a:lnTo>
                <a:lnTo>
                  <a:pt x="239" y="130"/>
                </a:lnTo>
                <a:lnTo>
                  <a:pt x="289" y="92"/>
                </a:lnTo>
                <a:lnTo>
                  <a:pt x="346" y="62"/>
                </a:lnTo>
                <a:lnTo>
                  <a:pt x="390" y="115"/>
                </a:lnTo>
                <a:lnTo>
                  <a:pt x="420" y="102"/>
                </a:lnTo>
                <a:lnTo>
                  <a:pt x="418" y="33"/>
                </a:lnTo>
                <a:lnTo>
                  <a:pt x="477" y="18"/>
                </a:lnTo>
                <a:lnTo>
                  <a:pt x="540" y="5"/>
                </a:lnTo>
                <a:lnTo>
                  <a:pt x="564" y="70"/>
                </a:lnTo>
                <a:lnTo>
                  <a:pt x="599" y="67"/>
                </a:lnTo>
                <a:lnTo>
                  <a:pt x="6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dkEdge">
            <a:bevelT w="0" h="0" prst="relaxedInset"/>
            <a:bevelB w="0" h="0" prst="softRound"/>
            <a:extrusionClr>
              <a:srgbClr val="00B0F0"/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001" tIns="16983" rIns="34001" bIns="16983" rtlCol="0" anchor="ctr"/>
          <a:lstStyle/>
          <a:p>
            <a:pPr algn="ctr"/>
            <a:endParaRPr lang="es-SV">
              <a:latin typeface="Calibri Light" panose="020F0302020204030204" pitchFamily="34" charset="0"/>
            </a:endParaRPr>
          </a:p>
        </p:txBody>
      </p:sp>
      <p:sp>
        <p:nvSpPr>
          <p:cNvPr id="58" name="Freeform 2700"/>
          <p:cNvSpPr>
            <a:spLocks noChangeAspect="1" noEditPoints="1"/>
          </p:cNvSpPr>
          <p:nvPr/>
        </p:nvSpPr>
        <p:spPr bwMode="auto">
          <a:xfrm>
            <a:off x="6406290" y="3440022"/>
            <a:ext cx="750718" cy="759796"/>
          </a:xfrm>
          <a:custGeom>
            <a:avLst/>
            <a:gdLst>
              <a:gd name="T0" fmla="*/ 163 w 328"/>
              <a:gd name="T1" fmla="*/ 95 h 332"/>
              <a:gd name="T2" fmla="*/ 134 w 328"/>
              <a:gd name="T3" fmla="*/ 101 h 332"/>
              <a:gd name="T4" fmla="*/ 113 w 328"/>
              <a:gd name="T5" fmla="*/ 117 h 332"/>
              <a:gd name="T6" fmla="*/ 97 w 328"/>
              <a:gd name="T7" fmla="*/ 138 h 332"/>
              <a:gd name="T8" fmla="*/ 91 w 328"/>
              <a:gd name="T9" fmla="*/ 165 h 332"/>
              <a:gd name="T10" fmla="*/ 97 w 328"/>
              <a:gd name="T11" fmla="*/ 192 h 332"/>
              <a:gd name="T12" fmla="*/ 113 w 328"/>
              <a:gd name="T13" fmla="*/ 216 h 332"/>
              <a:gd name="T14" fmla="*/ 134 w 328"/>
              <a:gd name="T15" fmla="*/ 231 h 332"/>
              <a:gd name="T16" fmla="*/ 163 w 328"/>
              <a:gd name="T17" fmla="*/ 237 h 332"/>
              <a:gd name="T18" fmla="*/ 190 w 328"/>
              <a:gd name="T19" fmla="*/ 231 h 332"/>
              <a:gd name="T20" fmla="*/ 212 w 328"/>
              <a:gd name="T21" fmla="*/ 216 h 332"/>
              <a:gd name="T22" fmla="*/ 227 w 328"/>
              <a:gd name="T23" fmla="*/ 192 h 332"/>
              <a:gd name="T24" fmla="*/ 233 w 328"/>
              <a:gd name="T25" fmla="*/ 165 h 332"/>
              <a:gd name="T26" fmla="*/ 227 w 328"/>
              <a:gd name="T27" fmla="*/ 138 h 332"/>
              <a:gd name="T28" fmla="*/ 212 w 328"/>
              <a:gd name="T29" fmla="*/ 117 h 332"/>
              <a:gd name="T30" fmla="*/ 190 w 328"/>
              <a:gd name="T31" fmla="*/ 101 h 332"/>
              <a:gd name="T32" fmla="*/ 163 w 328"/>
              <a:gd name="T33" fmla="*/ 95 h 332"/>
              <a:gd name="T34" fmla="*/ 163 w 328"/>
              <a:gd name="T35" fmla="*/ 0 h 332"/>
              <a:gd name="T36" fmla="*/ 163 w 328"/>
              <a:gd name="T37" fmla="*/ 49 h 332"/>
              <a:gd name="T38" fmla="*/ 188 w 328"/>
              <a:gd name="T39" fmla="*/ 53 h 332"/>
              <a:gd name="T40" fmla="*/ 214 w 328"/>
              <a:gd name="T41" fmla="*/ 60 h 332"/>
              <a:gd name="T42" fmla="*/ 235 w 328"/>
              <a:gd name="T43" fmla="*/ 16 h 332"/>
              <a:gd name="T44" fmla="*/ 266 w 328"/>
              <a:gd name="T45" fmla="*/ 35 h 332"/>
              <a:gd name="T46" fmla="*/ 293 w 328"/>
              <a:gd name="T47" fmla="*/ 62 h 332"/>
              <a:gd name="T48" fmla="*/ 252 w 328"/>
              <a:gd name="T49" fmla="*/ 93 h 332"/>
              <a:gd name="T50" fmla="*/ 268 w 328"/>
              <a:gd name="T51" fmla="*/ 115 h 332"/>
              <a:gd name="T52" fmla="*/ 276 w 328"/>
              <a:gd name="T53" fmla="*/ 140 h 332"/>
              <a:gd name="T54" fmla="*/ 324 w 328"/>
              <a:gd name="T55" fmla="*/ 128 h 332"/>
              <a:gd name="T56" fmla="*/ 328 w 328"/>
              <a:gd name="T57" fmla="*/ 165 h 332"/>
              <a:gd name="T58" fmla="*/ 324 w 328"/>
              <a:gd name="T59" fmla="*/ 202 h 332"/>
              <a:gd name="T60" fmla="*/ 276 w 328"/>
              <a:gd name="T61" fmla="*/ 192 h 332"/>
              <a:gd name="T62" fmla="*/ 268 w 328"/>
              <a:gd name="T63" fmla="*/ 216 h 332"/>
              <a:gd name="T64" fmla="*/ 252 w 328"/>
              <a:gd name="T65" fmla="*/ 239 h 332"/>
              <a:gd name="T66" fmla="*/ 293 w 328"/>
              <a:gd name="T67" fmla="*/ 270 h 332"/>
              <a:gd name="T68" fmla="*/ 266 w 328"/>
              <a:gd name="T69" fmla="*/ 295 h 332"/>
              <a:gd name="T70" fmla="*/ 235 w 328"/>
              <a:gd name="T71" fmla="*/ 316 h 332"/>
              <a:gd name="T72" fmla="*/ 214 w 328"/>
              <a:gd name="T73" fmla="*/ 270 h 332"/>
              <a:gd name="T74" fmla="*/ 188 w 328"/>
              <a:gd name="T75" fmla="*/ 280 h 332"/>
              <a:gd name="T76" fmla="*/ 163 w 328"/>
              <a:gd name="T77" fmla="*/ 282 h 332"/>
              <a:gd name="T78" fmla="*/ 163 w 328"/>
              <a:gd name="T79" fmla="*/ 332 h 332"/>
              <a:gd name="T80" fmla="*/ 124 w 328"/>
              <a:gd name="T81" fmla="*/ 328 h 332"/>
              <a:gd name="T82" fmla="*/ 89 w 328"/>
              <a:gd name="T83" fmla="*/ 316 h 332"/>
              <a:gd name="T84" fmla="*/ 111 w 328"/>
              <a:gd name="T85" fmla="*/ 270 h 332"/>
              <a:gd name="T86" fmla="*/ 89 w 328"/>
              <a:gd name="T87" fmla="*/ 256 h 332"/>
              <a:gd name="T88" fmla="*/ 72 w 328"/>
              <a:gd name="T89" fmla="*/ 239 h 332"/>
              <a:gd name="T90" fmla="*/ 33 w 328"/>
              <a:gd name="T91" fmla="*/ 270 h 332"/>
              <a:gd name="T92" fmla="*/ 12 w 328"/>
              <a:gd name="T93" fmla="*/ 239 h 332"/>
              <a:gd name="T94" fmla="*/ 0 w 328"/>
              <a:gd name="T95" fmla="*/ 202 h 332"/>
              <a:gd name="T96" fmla="*/ 49 w 328"/>
              <a:gd name="T97" fmla="*/ 192 h 332"/>
              <a:gd name="T98" fmla="*/ 47 w 328"/>
              <a:gd name="T99" fmla="*/ 179 h 332"/>
              <a:gd name="T100" fmla="*/ 45 w 328"/>
              <a:gd name="T101" fmla="*/ 165 h 332"/>
              <a:gd name="T102" fmla="*/ 47 w 328"/>
              <a:gd name="T103" fmla="*/ 152 h 332"/>
              <a:gd name="T104" fmla="*/ 49 w 328"/>
              <a:gd name="T105" fmla="*/ 140 h 332"/>
              <a:gd name="T106" fmla="*/ 0 w 328"/>
              <a:gd name="T107" fmla="*/ 128 h 332"/>
              <a:gd name="T108" fmla="*/ 12 w 328"/>
              <a:gd name="T109" fmla="*/ 93 h 332"/>
              <a:gd name="T110" fmla="*/ 33 w 328"/>
              <a:gd name="T111" fmla="*/ 62 h 332"/>
              <a:gd name="T112" fmla="*/ 72 w 328"/>
              <a:gd name="T113" fmla="*/ 93 h 332"/>
              <a:gd name="T114" fmla="*/ 89 w 328"/>
              <a:gd name="T115" fmla="*/ 74 h 332"/>
              <a:gd name="T116" fmla="*/ 111 w 328"/>
              <a:gd name="T117" fmla="*/ 60 h 332"/>
              <a:gd name="T118" fmla="*/ 89 w 328"/>
              <a:gd name="T119" fmla="*/ 16 h 332"/>
              <a:gd name="T120" fmla="*/ 124 w 328"/>
              <a:gd name="T121" fmla="*/ 4 h 332"/>
              <a:gd name="T122" fmla="*/ 163 w 328"/>
              <a:gd name="T123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8" h="332">
                <a:moveTo>
                  <a:pt x="163" y="95"/>
                </a:moveTo>
                <a:lnTo>
                  <a:pt x="134" y="101"/>
                </a:lnTo>
                <a:lnTo>
                  <a:pt x="113" y="117"/>
                </a:lnTo>
                <a:lnTo>
                  <a:pt x="97" y="138"/>
                </a:lnTo>
                <a:lnTo>
                  <a:pt x="91" y="165"/>
                </a:lnTo>
                <a:lnTo>
                  <a:pt x="97" y="192"/>
                </a:lnTo>
                <a:lnTo>
                  <a:pt x="113" y="216"/>
                </a:lnTo>
                <a:lnTo>
                  <a:pt x="134" y="231"/>
                </a:lnTo>
                <a:lnTo>
                  <a:pt x="163" y="237"/>
                </a:lnTo>
                <a:lnTo>
                  <a:pt x="190" y="231"/>
                </a:lnTo>
                <a:lnTo>
                  <a:pt x="212" y="216"/>
                </a:lnTo>
                <a:lnTo>
                  <a:pt x="227" y="192"/>
                </a:lnTo>
                <a:lnTo>
                  <a:pt x="233" y="165"/>
                </a:lnTo>
                <a:lnTo>
                  <a:pt x="227" y="138"/>
                </a:lnTo>
                <a:lnTo>
                  <a:pt x="212" y="117"/>
                </a:lnTo>
                <a:lnTo>
                  <a:pt x="190" y="101"/>
                </a:lnTo>
                <a:lnTo>
                  <a:pt x="163" y="95"/>
                </a:lnTo>
                <a:close/>
                <a:moveTo>
                  <a:pt x="163" y="0"/>
                </a:moveTo>
                <a:lnTo>
                  <a:pt x="163" y="49"/>
                </a:lnTo>
                <a:lnTo>
                  <a:pt x="188" y="53"/>
                </a:lnTo>
                <a:lnTo>
                  <a:pt x="214" y="60"/>
                </a:lnTo>
                <a:lnTo>
                  <a:pt x="235" y="16"/>
                </a:lnTo>
                <a:lnTo>
                  <a:pt x="266" y="35"/>
                </a:lnTo>
                <a:lnTo>
                  <a:pt x="293" y="62"/>
                </a:lnTo>
                <a:lnTo>
                  <a:pt x="252" y="93"/>
                </a:lnTo>
                <a:lnTo>
                  <a:pt x="268" y="115"/>
                </a:lnTo>
                <a:lnTo>
                  <a:pt x="276" y="140"/>
                </a:lnTo>
                <a:lnTo>
                  <a:pt x="324" y="128"/>
                </a:lnTo>
                <a:lnTo>
                  <a:pt x="328" y="165"/>
                </a:lnTo>
                <a:lnTo>
                  <a:pt x="324" y="202"/>
                </a:lnTo>
                <a:lnTo>
                  <a:pt x="276" y="192"/>
                </a:lnTo>
                <a:lnTo>
                  <a:pt x="268" y="216"/>
                </a:lnTo>
                <a:lnTo>
                  <a:pt x="252" y="239"/>
                </a:lnTo>
                <a:lnTo>
                  <a:pt x="293" y="270"/>
                </a:lnTo>
                <a:lnTo>
                  <a:pt x="266" y="295"/>
                </a:lnTo>
                <a:lnTo>
                  <a:pt x="235" y="316"/>
                </a:lnTo>
                <a:lnTo>
                  <a:pt x="214" y="270"/>
                </a:lnTo>
                <a:lnTo>
                  <a:pt x="188" y="280"/>
                </a:lnTo>
                <a:lnTo>
                  <a:pt x="163" y="282"/>
                </a:lnTo>
                <a:lnTo>
                  <a:pt x="163" y="332"/>
                </a:lnTo>
                <a:lnTo>
                  <a:pt x="124" y="328"/>
                </a:lnTo>
                <a:lnTo>
                  <a:pt x="89" y="316"/>
                </a:lnTo>
                <a:lnTo>
                  <a:pt x="111" y="270"/>
                </a:lnTo>
                <a:lnTo>
                  <a:pt x="89" y="256"/>
                </a:lnTo>
                <a:lnTo>
                  <a:pt x="72" y="239"/>
                </a:lnTo>
                <a:lnTo>
                  <a:pt x="33" y="270"/>
                </a:lnTo>
                <a:lnTo>
                  <a:pt x="12" y="239"/>
                </a:lnTo>
                <a:lnTo>
                  <a:pt x="0" y="202"/>
                </a:lnTo>
                <a:lnTo>
                  <a:pt x="49" y="192"/>
                </a:lnTo>
                <a:lnTo>
                  <a:pt x="47" y="179"/>
                </a:lnTo>
                <a:lnTo>
                  <a:pt x="45" y="165"/>
                </a:lnTo>
                <a:lnTo>
                  <a:pt x="47" y="152"/>
                </a:lnTo>
                <a:lnTo>
                  <a:pt x="49" y="140"/>
                </a:lnTo>
                <a:lnTo>
                  <a:pt x="0" y="128"/>
                </a:lnTo>
                <a:lnTo>
                  <a:pt x="12" y="93"/>
                </a:lnTo>
                <a:lnTo>
                  <a:pt x="33" y="62"/>
                </a:lnTo>
                <a:lnTo>
                  <a:pt x="72" y="93"/>
                </a:lnTo>
                <a:lnTo>
                  <a:pt x="89" y="74"/>
                </a:lnTo>
                <a:lnTo>
                  <a:pt x="111" y="60"/>
                </a:lnTo>
                <a:lnTo>
                  <a:pt x="89" y="16"/>
                </a:lnTo>
                <a:lnTo>
                  <a:pt x="124" y="4"/>
                </a:lnTo>
                <a:lnTo>
                  <a:pt x="16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dkEdge">
            <a:bevelT w="0" h="0" prst="relaxedInset"/>
            <a:bevelB w="0" h="0" prst="softRound"/>
            <a:extrusionClr>
              <a:srgbClr val="00B0F0"/>
            </a:extrusionClr>
            <a:contourClr>
              <a:schemeClr val="bg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001" tIns="16983" rIns="34001" bIns="16983" rtlCol="0" anchor="ctr"/>
          <a:lstStyle/>
          <a:p>
            <a:pPr algn="ctr"/>
            <a:endParaRPr lang="es-SV">
              <a:solidFill>
                <a:schemeClr val="lt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7" name="128 Conector recto"/>
          <p:cNvCxnSpPr/>
          <p:nvPr/>
        </p:nvCxnSpPr>
        <p:spPr>
          <a:xfrm flipH="1">
            <a:off x="3918034" y="5247474"/>
            <a:ext cx="1591831" cy="0"/>
          </a:xfrm>
          <a:prstGeom prst="line">
            <a:avLst/>
          </a:prstGeom>
          <a:noFill/>
          <a:ln w="3175" cap="rnd">
            <a:solidFill>
              <a:schemeClr val="bg1">
                <a:lumMod val="50000"/>
              </a:schemeClr>
            </a:solidFill>
            <a:bevel/>
            <a:headEnd w="med" len="sm"/>
            <a:tailEnd type="oval" w="med" len="med"/>
          </a:ln>
        </p:spPr>
      </p:cxnSp>
      <p:cxnSp>
        <p:nvCxnSpPr>
          <p:cNvPr id="68" name="128 Conector recto"/>
          <p:cNvCxnSpPr/>
          <p:nvPr/>
        </p:nvCxnSpPr>
        <p:spPr>
          <a:xfrm flipV="1">
            <a:off x="5509865" y="4860566"/>
            <a:ext cx="0" cy="370144"/>
          </a:xfrm>
          <a:prstGeom prst="line">
            <a:avLst/>
          </a:prstGeom>
          <a:noFill/>
          <a:ln w="3175" cap="rnd">
            <a:solidFill>
              <a:schemeClr val="bg1">
                <a:lumMod val="50000"/>
              </a:schemeClr>
            </a:solidFill>
            <a:bevel/>
            <a:headEnd w="med" len="sm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423587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1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1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1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1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1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1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1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1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3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7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0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9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5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0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8" presetClass="emph" presetSubtype="0" accel="7143" fill="hold" grpId="1" nodeType="withEffect" p14:presetBounceEnd="7143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 p14:bounceEnd="7143">
                                          <p:cBhvr>
                                            <p:cTn id="172" dur="6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3" presetID="8" presetClass="emph" presetSubtype="0" accel="7143" fill="hold" grpId="1" nodeType="withEffect" p14:presetBounceEnd="7143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 p14:bounceEnd="7143">
                                          <p:cBhvr>
                                            <p:cTn id="174" dur="6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5" presetID="8" presetClass="emph" presetSubtype="0" accel="7143" fill="hold" grpId="1" nodeType="withEffect" p14:presetBounceEnd="7143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 p14:bounceEnd="7143">
                                          <p:cBhvr>
                                            <p:cTn id="176" dur="6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7" presetID="8" presetClass="emph" presetSubtype="0" accel="7143" fill="hold" grpId="1" nodeType="withEffect" p14:presetBounceEnd="7143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 p14:bounceEnd="7143">
                                          <p:cBhvr>
                                            <p:cTn id="178" dur="6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8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2" dur="7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18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6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5" grpId="0" animBg="1"/>
          <p:bldP spid="26" grpId="0" animBg="1"/>
          <p:bldP spid="27" grpId="0" animBg="1"/>
          <p:bldP spid="28" grpId="0" animBg="1"/>
          <p:bldP spid="29" grpId="0"/>
          <p:bldP spid="30" grpId="0"/>
          <p:bldP spid="31" grpId="0"/>
          <p:bldP spid="32" grpId="0" animBg="1"/>
          <p:bldP spid="33" grpId="0" animBg="1"/>
          <p:bldP spid="34" grpId="0" animBg="1"/>
          <p:bldP spid="35" grpId="0"/>
          <p:bldP spid="38" grpId="0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  <p:bldP spid="58" grpId="0" animBg="1"/>
          <p:bldP spid="5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1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1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1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1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1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1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1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1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0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3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7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0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9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5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0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8" presetClass="emph" presetSubtype="0" accel="7143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72" dur="6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3" presetID="8" presetClass="emph" presetSubtype="0" accel="7143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74" dur="6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5" presetID="8" presetClass="emph" presetSubtype="0" accel="7143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76" dur="6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7" presetID="8" presetClass="emph" presetSubtype="0" accel="7143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78" dur="6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8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2" dur="7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18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6" dur="7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5" grpId="0" animBg="1"/>
          <p:bldP spid="26" grpId="0" animBg="1"/>
          <p:bldP spid="27" grpId="0" animBg="1"/>
          <p:bldP spid="28" grpId="0" animBg="1"/>
          <p:bldP spid="29" grpId="0"/>
          <p:bldP spid="30" grpId="0"/>
          <p:bldP spid="31" grpId="0"/>
          <p:bldP spid="32" grpId="0" animBg="1"/>
          <p:bldP spid="33" grpId="0" animBg="1"/>
          <p:bldP spid="34" grpId="0" animBg="1"/>
          <p:bldP spid="35" grpId="0"/>
          <p:bldP spid="38" grpId="0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  <p:bldP spid="58" grpId="0" animBg="1"/>
          <p:bldP spid="58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35F26E1-3449-4FC4-917A-4A9DE2E171CD}"/>
              </a:ext>
            </a:extLst>
          </p:cNvPr>
          <p:cNvSpPr/>
          <p:nvPr/>
        </p:nvSpPr>
        <p:spPr>
          <a:xfrm>
            <a:off x="8770954" y="2010451"/>
            <a:ext cx="1651511" cy="4260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 ASIGNA POBLACIÓN A CADA IPS SEGUN RED DE SERVICIOS Y  GEOREFERENCIACION DE PACIENTES</a:t>
            </a:r>
            <a:endParaRPr lang="es-CO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xmlns="" id="{1E0CCD99-1606-4E3C-8A35-7A973B3DDF8B}"/>
              </a:ext>
            </a:extLst>
          </p:cNvPr>
          <p:cNvSpPr/>
          <p:nvPr/>
        </p:nvSpPr>
        <p:spPr>
          <a:xfrm>
            <a:off x="5977477" y="122128"/>
            <a:ext cx="2082432" cy="4726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AGENDAMIENTO ETAPA 1</a:t>
            </a:r>
            <a:endParaRPr lang="es-CO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iagrama de flujo: decisión 20">
            <a:extLst>
              <a:ext uri="{FF2B5EF4-FFF2-40B4-BE49-F238E27FC236}">
                <a16:creationId xmlns:a16="http://schemas.microsoft.com/office/drawing/2014/main" xmlns="" id="{AB70CA2C-62B8-4767-BAEB-62B19299E4F3}"/>
              </a:ext>
            </a:extLst>
          </p:cNvPr>
          <p:cNvSpPr/>
          <p:nvPr/>
        </p:nvSpPr>
        <p:spPr>
          <a:xfrm>
            <a:off x="6102216" y="860402"/>
            <a:ext cx="1833648" cy="887756"/>
          </a:xfrm>
          <a:prstGeom prst="flowChartDecis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¿ES TALENTO HUMANO SALUD?</a:t>
            </a:r>
            <a:endParaRPr lang="es-CO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852FBF82-6708-48DF-BD11-82BD4E7D6FFD}"/>
              </a:ext>
            </a:extLst>
          </p:cNvPr>
          <p:cNvSpPr txBox="1"/>
          <p:nvPr/>
        </p:nvSpPr>
        <p:spPr>
          <a:xfrm>
            <a:off x="3923179" y="2715243"/>
            <a:ext cx="1617541" cy="3790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900">
                <a:solidFill>
                  <a:schemeClr val="dk1"/>
                </a:solidFill>
                <a:latin typeface="Arial Nova Light" panose="020B03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ET INFORMA A IPS SELECCIONADA CON NUMERO DE PERSONAL (1 LINEA) ASIGNADO</a:t>
            </a:r>
            <a:endParaRPr lang="es-CO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70061508-5583-44C7-BF4D-BA54A22574B4}"/>
              </a:ext>
            </a:extLst>
          </p:cNvPr>
          <p:cNvSpPr txBox="1"/>
          <p:nvPr/>
        </p:nvSpPr>
        <p:spPr>
          <a:xfrm>
            <a:off x="3923171" y="2116404"/>
            <a:ext cx="1617549" cy="3790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900">
                <a:solidFill>
                  <a:schemeClr val="dk1"/>
                </a:solidFill>
                <a:latin typeface="Arial Nova Light" panose="020B03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ET DEFINE LAS IPS CON TH1L A VACUNAR SEGÚN  RECOMENDACIONES DEL MSPS</a:t>
            </a:r>
            <a:endParaRPr lang="es-CO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61EB82A1-443D-49DB-AA90-FD3684F79A30}"/>
              </a:ext>
            </a:extLst>
          </p:cNvPr>
          <p:cNvSpPr txBox="1"/>
          <p:nvPr/>
        </p:nvSpPr>
        <p:spPr>
          <a:xfrm>
            <a:off x="7836343" y="1117084"/>
            <a:ext cx="3000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s-CO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CBE0AA12-C8FD-4558-A66B-60A79DBF3A49}"/>
              </a:ext>
            </a:extLst>
          </p:cNvPr>
          <p:cNvSpPr txBox="1"/>
          <p:nvPr/>
        </p:nvSpPr>
        <p:spPr>
          <a:xfrm>
            <a:off x="3923167" y="1558637"/>
            <a:ext cx="1617553" cy="3790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900">
                <a:solidFill>
                  <a:schemeClr val="dk1"/>
                </a:solidFill>
                <a:latin typeface="Arial Nova Light" panose="020B03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 CONSULTA BD DE IPS QUE REPORTÓ TH1L (INCLUYE # PERSONAS TH1L REPORTADO)</a:t>
            </a:r>
            <a:endParaRPr lang="es-CO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Conector: angular 47">
            <a:extLst>
              <a:ext uri="{FF2B5EF4-FFF2-40B4-BE49-F238E27FC236}">
                <a16:creationId xmlns:a16="http://schemas.microsoft.com/office/drawing/2014/main" xmlns="" id="{B420C664-85AF-4B22-B64C-F8066381E505}"/>
              </a:ext>
            </a:extLst>
          </p:cNvPr>
          <p:cNvCxnSpPr>
            <a:cxnSpLocks/>
            <a:stCxn id="21" idx="1"/>
            <a:endCxn id="46" idx="0"/>
          </p:cNvCxnSpPr>
          <p:nvPr/>
        </p:nvCxnSpPr>
        <p:spPr>
          <a:xfrm rot="10800000" flipV="1">
            <a:off x="4731945" y="1304281"/>
            <a:ext cx="1370273" cy="2543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DDC3FB31-7B0A-490B-B53D-8E62693ABA74}"/>
              </a:ext>
            </a:extLst>
          </p:cNvPr>
          <p:cNvSpPr txBox="1"/>
          <p:nvPr/>
        </p:nvSpPr>
        <p:spPr>
          <a:xfrm>
            <a:off x="6625250" y="2012393"/>
            <a:ext cx="1502002" cy="3790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900">
                <a:solidFill>
                  <a:schemeClr val="dk1"/>
                </a:solidFill>
                <a:latin typeface="Arial Nova Light" panose="020B03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sz="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EPS 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CONSULTA MI VACUNA PARA VERIFICAR Y MONITOREAR AGENDAMIENTO DE SU POBLACION</a:t>
            </a:r>
            <a:endParaRPr lang="es-CO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xmlns="" id="{6F44ED68-FBAE-4835-ADBB-BF6776C50180}"/>
              </a:ext>
            </a:extLst>
          </p:cNvPr>
          <p:cNvSpPr txBox="1"/>
          <p:nvPr/>
        </p:nvSpPr>
        <p:spPr>
          <a:xfrm>
            <a:off x="5832116" y="1093494"/>
            <a:ext cx="2568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endParaRPr lang="es-CO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angular 12">
            <a:extLst>
              <a:ext uri="{FF2B5EF4-FFF2-40B4-BE49-F238E27FC236}">
                <a16:creationId xmlns:a16="http://schemas.microsoft.com/office/drawing/2014/main" xmlns="" id="{2BC074E3-1843-7040-9A11-114C976D1996}"/>
              </a:ext>
            </a:extLst>
          </p:cNvPr>
          <p:cNvCxnSpPr>
            <a:cxnSpLocks/>
            <a:stCxn id="21" idx="3"/>
            <a:endCxn id="4" idx="0"/>
          </p:cNvCxnSpPr>
          <p:nvPr/>
        </p:nvCxnSpPr>
        <p:spPr>
          <a:xfrm>
            <a:off x="7935865" y="1304281"/>
            <a:ext cx="1660847" cy="7061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uadroTexto 103">
            <a:extLst>
              <a:ext uri="{FF2B5EF4-FFF2-40B4-BE49-F238E27FC236}">
                <a16:creationId xmlns:a16="http://schemas.microsoft.com/office/drawing/2014/main" xmlns="" id="{31EDC303-2359-E647-BB35-09BFA2287B68}"/>
              </a:ext>
            </a:extLst>
          </p:cNvPr>
          <p:cNvSpPr txBox="1"/>
          <p:nvPr/>
        </p:nvSpPr>
        <p:spPr>
          <a:xfrm>
            <a:off x="8775514" y="2633356"/>
            <a:ext cx="1651517" cy="41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900">
                <a:solidFill>
                  <a:schemeClr val="dk1"/>
                </a:solidFill>
                <a:latin typeface="Arial Nova Light" panose="020B03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sz="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IPS 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CONTACTA VÍA TELEFÓNICA  A PACIENTES PARA COORDINAR CITA</a:t>
            </a:r>
            <a:endParaRPr lang="es-CO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Cilindro 30">
            <a:extLst>
              <a:ext uri="{FF2B5EF4-FFF2-40B4-BE49-F238E27FC236}">
                <a16:creationId xmlns:a16="http://schemas.microsoft.com/office/drawing/2014/main" xmlns="" id="{B31D3A8B-E44A-BB46-99F4-AE264A25152D}"/>
              </a:ext>
            </a:extLst>
          </p:cNvPr>
          <p:cNvSpPr/>
          <p:nvPr/>
        </p:nvSpPr>
        <p:spPr>
          <a:xfrm>
            <a:off x="6275333" y="2534919"/>
            <a:ext cx="687564" cy="303695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 MI VACUNA AGENDA </a:t>
            </a:r>
            <a:endParaRPr lang="es-CO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xmlns="" id="{098C7F9E-9C67-8042-851F-D8BBE60BB1AA}"/>
              </a:ext>
            </a:extLst>
          </p:cNvPr>
          <p:cNvSpPr txBox="1"/>
          <p:nvPr/>
        </p:nvSpPr>
        <p:spPr>
          <a:xfrm>
            <a:off x="8761904" y="3321682"/>
            <a:ext cx="1651517" cy="41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900">
                <a:solidFill>
                  <a:schemeClr val="dk1"/>
                </a:solidFill>
                <a:latin typeface="Arial Nova Light" panose="020B03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IPS AGENDA Y REPORTA A EPS LA POBLACIÓN OBJETO AGENDADA</a:t>
            </a:r>
            <a:endParaRPr lang="es-CO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xmlns="" id="{0F8357C3-0A02-C548-AE82-42E165D90E2D}"/>
              </a:ext>
            </a:extLst>
          </p:cNvPr>
          <p:cNvCxnSpPr>
            <a:cxnSpLocks/>
            <a:stCxn id="4" idx="2"/>
            <a:endCxn id="104" idx="0"/>
          </p:cNvCxnSpPr>
          <p:nvPr/>
        </p:nvCxnSpPr>
        <p:spPr>
          <a:xfrm>
            <a:off x="9596709" y="2436486"/>
            <a:ext cx="4563" cy="196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xmlns="" id="{DB0248D9-A328-B54C-BF3B-3A41B19F96BE}"/>
              </a:ext>
            </a:extLst>
          </p:cNvPr>
          <p:cNvCxnSpPr>
            <a:cxnSpLocks/>
            <a:stCxn id="104" idx="2"/>
            <a:endCxn id="108" idx="0"/>
          </p:cNvCxnSpPr>
          <p:nvPr/>
        </p:nvCxnSpPr>
        <p:spPr>
          <a:xfrm flipH="1">
            <a:off x="9587664" y="3052671"/>
            <a:ext cx="13610" cy="269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CuadroTexto 124">
            <a:extLst>
              <a:ext uri="{FF2B5EF4-FFF2-40B4-BE49-F238E27FC236}">
                <a16:creationId xmlns:a16="http://schemas.microsoft.com/office/drawing/2014/main" xmlns="" id="{6097C15B-F057-264A-B78C-198CD4007920}"/>
              </a:ext>
            </a:extLst>
          </p:cNvPr>
          <p:cNvSpPr txBox="1"/>
          <p:nvPr/>
        </p:nvSpPr>
        <p:spPr>
          <a:xfrm>
            <a:off x="8452997" y="4857685"/>
            <a:ext cx="956426" cy="3790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900">
                <a:solidFill>
                  <a:schemeClr val="dk1"/>
                </a:solidFill>
                <a:latin typeface="Arial Nova Light" panose="020B03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sz="600" dirty="0"/>
              <a:t>APLICACION DÓSIS DE VACUNACIÓN IPS</a:t>
            </a:r>
            <a:endParaRPr lang="es-CO" sz="600" dirty="0"/>
          </a:p>
        </p:txBody>
      </p:sp>
      <p:sp>
        <p:nvSpPr>
          <p:cNvPr id="126" name="CuadroTexto 125">
            <a:extLst>
              <a:ext uri="{FF2B5EF4-FFF2-40B4-BE49-F238E27FC236}">
                <a16:creationId xmlns:a16="http://schemas.microsoft.com/office/drawing/2014/main" xmlns="" id="{DB3BABE6-1959-5E43-8346-80BBD2D8EECB}"/>
              </a:ext>
            </a:extLst>
          </p:cNvPr>
          <p:cNvSpPr txBox="1"/>
          <p:nvPr/>
        </p:nvSpPr>
        <p:spPr>
          <a:xfrm>
            <a:off x="8581917" y="6012033"/>
            <a:ext cx="1655013" cy="271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900">
                <a:solidFill>
                  <a:schemeClr val="dk1"/>
                </a:solidFill>
                <a:latin typeface="Arial Nova Light" panose="020B03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sz="600" dirty="0"/>
              <a:t>REGISTRAR VACUNADOS EN PAIWEB Y CARGAR DOCUMENTOS (CONSENTIMIENTO) IPS</a:t>
            </a:r>
            <a:endParaRPr lang="es-CO" sz="600" dirty="0"/>
          </a:p>
        </p:txBody>
      </p:sp>
      <p:sp>
        <p:nvSpPr>
          <p:cNvPr id="128" name="Cilindro 93">
            <a:extLst>
              <a:ext uri="{FF2B5EF4-FFF2-40B4-BE49-F238E27FC236}">
                <a16:creationId xmlns:a16="http://schemas.microsoft.com/office/drawing/2014/main" xmlns="" id="{E1EC7A60-97D1-D440-9757-12E82926FA5A}"/>
              </a:ext>
            </a:extLst>
          </p:cNvPr>
          <p:cNvSpPr/>
          <p:nvPr/>
        </p:nvSpPr>
        <p:spPr>
          <a:xfrm>
            <a:off x="7463101" y="5925836"/>
            <a:ext cx="582622" cy="255666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600" dirty="0">
                <a:latin typeface="Arial Nova Light" panose="020B0304020202020204" pitchFamily="34" charset="0"/>
              </a:rPr>
              <a:t>PAIWEB</a:t>
            </a:r>
            <a:endParaRPr lang="es-CO" sz="600" dirty="0">
              <a:latin typeface="Arial Nova Light" panose="020B0304020202020204" pitchFamily="34" charset="0"/>
            </a:endParaRPr>
          </a:p>
        </p:txBody>
      </p:sp>
      <p:cxnSp>
        <p:nvCxnSpPr>
          <p:cNvPr id="129" name="Conector recto de flecha 128">
            <a:extLst>
              <a:ext uri="{FF2B5EF4-FFF2-40B4-BE49-F238E27FC236}">
                <a16:creationId xmlns:a16="http://schemas.microsoft.com/office/drawing/2014/main" xmlns="" id="{185DE27F-62D2-C64D-A656-681CE0F89357}"/>
              </a:ext>
            </a:extLst>
          </p:cNvPr>
          <p:cNvCxnSpPr>
            <a:cxnSpLocks/>
            <a:stCxn id="125" idx="2"/>
            <a:endCxn id="154" idx="0"/>
          </p:cNvCxnSpPr>
          <p:nvPr/>
        </p:nvCxnSpPr>
        <p:spPr>
          <a:xfrm>
            <a:off x="8931212" y="5236727"/>
            <a:ext cx="478213" cy="223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cto de flecha 130">
            <a:extLst>
              <a:ext uri="{FF2B5EF4-FFF2-40B4-BE49-F238E27FC236}">
                <a16:creationId xmlns:a16="http://schemas.microsoft.com/office/drawing/2014/main" xmlns="" id="{113815FF-3208-9549-A6A7-4A3A78214AD8}"/>
              </a:ext>
            </a:extLst>
          </p:cNvPr>
          <p:cNvCxnSpPr>
            <a:cxnSpLocks/>
            <a:stCxn id="126" idx="1"/>
            <a:endCxn id="128" idx="4"/>
          </p:cNvCxnSpPr>
          <p:nvPr/>
        </p:nvCxnSpPr>
        <p:spPr>
          <a:xfrm flipH="1" flipV="1">
            <a:off x="8045723" y="6053670"/>
            <a:ext cx="536194" cy="9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cto de flecha 134">
            <a:extLst>
              <a:ext uri="{FF2B5EF4-FFF2-40B4-BE49-F238E27FC236}">
                <a16:creationId xmlns:a16="http://schemas.microsoft.com/office/drawing/2014/main" xmlns="" id="{5B36383F-4778-EA44-B39F-20A73001BD5F}"/>
              </a:ext>
            </a:extLst>
          </p:cNvPr>
          <p:cNvCxnSpPr>
            <a:cxnSpLocks/>
            <a:stCxn id="108" idx="2"/>
            <a:endCxn id="125" idx="0"/>
          </p:cNvCxnSpPr>
          <p:nvPr/>
        </p:nvCxnSpPr>
        <p:spPr>
          <a:xfrm flipH="1">
            <a:off x="8931210" y="3740999"/>
            <a:ext cx="656454" cy="1116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ángulo: esquinas redondeadas 99">
            <a:extLst>
              <a:ext uri="{FF2B5EF4-FFF2-40B4-BE49-F238E27FC236}">
                <a16:creationId xmlns:a16="http://schemas.microsoft.com/office/drawing/2014/main" xmlns="" id="{80A11EDF-6273-3B44-81B2-066B6C9615E9}"/>
              </a:ext>
            </a:extLst>
          </p:cNvPr>
          <p:cNvSpPr/>
          <p:nvPr/>
        </p:nvSpPr>
        <p:spPr>
          <a:xfrm>
            <a:off x="8880892" y="6455444"/>
            <a:ext cx="1057063" cy="2550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FIN</a:t>
            </a:r>
            <a:endParaRPr lang="es-CO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Light" panose="020B0304020202020204" pitchFamily="34" charset="0"/>
            </a:endParaRPr>
          </a:p>
        </p:txBody>
      </p:sp>
      <p:sp>
        <p:nvSpPr>
          <p:cNvPr id="154" name="CuadroTexto 153">
            <a:extLst>
              <a:ext uri="{FF2B5EF4-FFF2-40B4-BE49-F238E27FC236}">
                <a16:creationId xmlns:a16="http://schemas.microsoft.com/office/drawing/2014/main" xmlns="" id="{A5DF0E5D-9618-2140-B60B-3DE0D9AA9883}"/>
              </a:ext>
            </a:extLst>
          </p:cNvPr>
          <p:cNvSpPr txBox="1"/>
          <p:nvPr/>
        </p:nvSpPr>
        <p:spPr>
          <a:xfrm>
            <a:off x="8581917" y="5460600"/>
            <a:ext cx="1655013" cy="3790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900">
                <a:solidFill>
                  <a:schemeClr val="dk1"/>
                </a:solidFill>
                <a:latin typeface="Arial Nova Light" panose="020B03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sz="600" dirty="0"/>
              <a:t>PROGRAMAR Y ENTREGAR CITA DE SEGUNDA DOSIS (SI APLICA) EN MI VACUNA</a:t>
            </a:r>
            <a:endParaRPr lang="es-CO" sz="600" dirty="0"/>
          </a:p>
        </p:txBody>
      </p:sp>
      <p:cxnSp>
        <p:nvCxnSpPr>
          <p:cNvPr id="470" name="Conector recto de flecha 469">
            <a:extLst>
              <a:ext uri="{FF2B5EF4-FFF2-40B4-BE49-F238E27FC236}">
                <a16:creationId xmlns:a16="http://schemas.microsoft.com/office/drawing/2014/main" xmlns="" id="{D5F2B28F-8C18-2F4D-B217-CF7F15D9933B}"/>
              </a:ext>
            </a:extLst>
          </p:cNvPr>
          <p:cNvCxnSpPr>
            <a:cxnSpLocks/>
            <a:stCxn id="126" idx="2"/>
            <a:endCxn id="151" idx="0"/>
          </p:cNvCxnSpPr>
          <p:nvPr/>
        </p:nvCxnSpPr>
        <p:spPr>
          <a:xfrm>
            <a:off x="9409423" y="6283806"/>
            <a:ext cx="0" cy="171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Conector angular 474">
            <a:extLst>
              <a:ext uri="{FF2B5EF4-FFF2-40B4-BE49-F238E27FC236}">
                <a16:creationId xmlns:a16="http://schemas.microsoft.com/office/drawing/2014/main" xmlns="" id="{4E66A386-4833-CF4B-A5AD-13D4F1AE05C5}"/>
              </a:ext>
            </a:extLst>
          </p:cNvPr>
          <p:cNvCxnSpPr>
            <a:cxnSpLocks/>
            <a:stCxn id="154" idx="1"/>
            <a:endCxn id="79" idx="1"/>
          </p:cNvCxnSpPr>
          <p:nvPr/>
        </p:nvCxnSpPr>
        <p:spPr>
          <a:xfrm rot="10800000">
            <a:off x="7173621" y="3531342"/>
            <a:ext cx="1408298" cy="2118781"/>
          </a:xfrm>
          <a:prstGeom prst="bentConnector3">
            <a:avLst>
              <a:gd name="adj1" fmla="val 11865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CuadroTexto 170">
            <a:extLst>
              <a:ext uri="{FF2B5EF4-FFF2-40B4-BE49-F238E27FC236}">
                <a16:creationId xmlns:a16="http://schemas.microsoft.com/office/drawing/2014/main" xmlns="" id="{048D9EFB-4A65-A84F-907D-571896AC3C28}"/>
              </a:ext>
            </a:extLst>
          </p:cNvPr>
          <p:cNvSpPr txBox="1"/>
          <p:nvPr/>
        </p:nvSpPr>
        <p:spPr>
          <a:xfrm>
            <a:off x="9587664" y="4839454"/>
            <a:ext cx="1134667" cy="3790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900">
                <a:solidFill>
                  <a:schemeClr val="dk1"/>
                </a:solidFill>
                <a:latin typeface="Arial Nova Light" panose="020B03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sz="600" dirty="0"/>
              <a:t>APLICACIÓN SEGUNDA DOSIS (SI APLICA) </a:t>
            </a:r>
            <a:endParaRPr lang="es-CO" sz="600" dirty="0"/>
          </a:p>
        </p:txBody>
      </p:sp>
      <p:cxnSp>
        <p:nvCxnSpPr>
          <p:cNvPr id="484" name="Conector recto de flecha 483">
            <a:extLst>
              <a:ext uri="{FF2B5EF4-FFF2-40B4-BE49-F238E27FC236}">
                <a16:creationId xmlns:a16="http://schemas.microsoft.com/office/drawing/2014/main" xmlns="" id="{4B1CCEB4-40BE-7641-BA46-49B81192F75E}"/>
              </a:ext>
            </a:extLst>
          </p:cNvPr>
          <p:cNvCxnSpPr>
            <a:cxnSpLocks/>
            <a:stCxn id="171" idx="2"/>
            <a:endCxn id="154" idx="0"/>
          </p:cNvCxnSpPr>
          <p:nvPr/>
        </p:nvCxnSpPr>
        <p:spPr>
          <a:xfrm flipH="1">
            <a:off x="9409423" y="5218496"/>
            <a:ext cx="745575" cy="242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Conector recto de flecha 485">
            <a:extLst>
              <a:ext uri="{FF2B5EF4-FFF2-40B4-BE49-F238E27FC236}">
                <a16:creationId xmlns:a16="http://schemas.microsoft.com/office/drawing/2014/main" xmlns="" id="{6A21BE2A-1B86-4F45-8330-02C2A4EE56C6}"/>
              </a:ext>
            </a:extLst>
          </p:cNvPr>
          <p:cNvCxnSpPr>
            <a:cxnSpLocks/>
            <a:stCxn id="154" idx="2"/>
            <a:endCxn id="126" idx="0"/>
          </p:cNvCxnSpPr>
          <p:nvPr/>
        </p:nvCxnSpPr>
        <p:spPr>
          <a:xfrm>
            <a:off x="9409423" y="5839641"/>
            <a:ext cx="0" cy="172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Conector recto de flecha 500">
            <a:extLst>
              <a:ext uri="{FF2B5EF4-FFF2-40B4-BE49-F238E27FC236}">
                <a16:creationId xmlns:a16="http://schemas.microsoft.com/office/drawing/2014/main" xmlns="" id="{CE93C095-273E-2847-A28B-A770E5D087FC}"/>
              </a:ext>
            </a:extLst>
          </p:cNvPr>
          <p:cNvCxnSpPr>
            <a:cxnSpLocks/>
            <a:stCxn id="46" idx="2"/>
            <a:endCxn id="23" idx="0"/>
          </p:cNvCxnSpPr>
          <p:nvPr/>
        </p:nvCxnSpPr>
        <p:spPr>
          <a:xfrm>
            <a:off x="4731943" y="1937678"/>
            <a:ext cx="2" cy="178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Conector recto de flecha 504">
            <a:extLst>
              <a:ext uri="{FF2B5EF4-FFF2-40B4-BE49-F238E27FC236}">
                <a16:creationId xmlns:a16="http://schemas.microsoft.com/office/drawing/2014/main" xmlns="" id="{B1284354-474E-2840-B9BC-6E63C4F3103A}"/>
              </a:ext>
            </a:extLst>
          </p:cNvPr>
          <p:cNvCxnSpPr>
            <a:cxnSpLocks/>
            <a:stCxn id="23" idx="2"/>
            <a:endCxn id="22" idx="0"/>
          </p:cNvCxnSpPr>
          <p:nvPr/>
        </p:nvCxnSpPr>
        <p:spPr>
          <a:xfrm>
            <a:off x="4731945" y="2495445"/>
            <a:ext cx="4" cy="219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xmlns="" id="{950E43D7-855C-A64B-9EBA-673029DD3A42}"/>
              </a:ext>
            </a:extLst>
          </p:cNvPr>
          <p:cNvCxnSpPr>
            <a:cxnSpLocks/>
            <a:stCxn id="22" idx="3"/>
            <a:endCxn id="104" idx="1"/>
          </p:cNvCxnSpPr>
          <p:nvPr/>
        </p:nvCxnSpPr>
        <p:spPr>
          <a:xfrm flipV="1">
            <a:off x="5540719" y="2843014"/>
            <a:ext cx="3234795" cy="61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CuadroTexto 200">
            <a:extLst>
              <a:ext uri="{FF2B5EF4-FFF2-40B4-BE49-F238E27FC236}">
                <a16:creationId xmlns:a16="http://schemas.microsoft.com/office/drawing/2014/main" xmlns="" id="{F2624ECF-4C4C-5D47-BDF0-063989FB20E6}"/>
              </a:ext>
            </a:extLst>
          </p:cNvPr>
          <p:cNvSpPr txBox="1"/>
          <p:nvPr/>
        </p:nvSpPr>
        <p:spPr>
          <a:xfrm>
            <a:off x="5711192" y="3284966"/>
            <a:ext cx="1110444" cy="379041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900">
                <a:solidFill>
                  <a:schemeClr val="dk1"/>
                </a:solidFill>
                <a:latin typeface="Arial Nova Light" panose="020B03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ET MONITOREA AGENDAMIENTO DE SU POBLACION</a:t>
            </a:r>
            <a:endParaRPr lang="es-CO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angular 11">
            <a:extLst>
              <a:ext uri="{FF2B5EF4-FFF2-40B4-BE49-F238E27FC236}">
                <a16:creationId xmlns:a16="http://schemas.microsoft.com/office/drawing/2014/main" xmlns="" id="{09E469DF-12BF-8A43-B78D-559F5C889E81}"/>
              </a:ext>
            </a:extLst>
          </p:cNvPr>
          <p:cNvCxnSpPr>
            <a:cxnSpLocks/>
            <a:stCxn id="139" idx="3"/>
            <a:endCxn id="4" idx="3"/>
          </p:cNvCxnSpPr>
          <p:nvPr/>
        </p:nvCxnSpPr>
        <p:spPr>
          <a:xfrm>
            <a:off x="10280761" y="953537"/>
            <a:ext cx="141704" cy="1269932"/>
          </a:xfrm>
          <a:prstGeom prst="bentConnector3">
            <a:avLst>
              <a:gd name="adj1" fmla="val 28540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xmlns="" id="{2081F3B0-6604-41C1-AC64-FE3F844E8C60}"/>
              </a:ext>
            </a:extLst>
          </p:cNvPr>
          <p:cNvCxnSpPr>
            <a:stCxn id="20" idx="2"/>
            <a:endCxn id="21" idx="0"/>
          </p:cNvCxnSpPr>
          <p:nvPr/>
        </p:nvCxnSpPr>
        <p:spPr>
          <a:xfrm>
            <a:off x="7018693" y="594763"/>
            <a:ext cx="347" cy="265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xmlns="" id="{0F500D17-5460-4C00-8627-607770252ED0}"/>
              </a:ext>
            </a:extLst>
          </p:cNvPr>
          <p:cNvCxnSpPr>
            <a:cxnSpLocks/>
            <a:stCxn id="108" idx="2"/>
            <a:endCxn id="171" idx="0"/>
          </p:cNvCxnSpPr>
          <p:nvPr/>
        </p:nvCxnSpPr>
        <p:spPr>
          <a:xfrm>
            <a:off x="9587664" y="3740999"/>
            <a:ext cx="567334" cy="1098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Cilindro 30">
            <a:extLst>
              <a:ext uri="{FF2B5EF4-FFF2-40B4-BE49-F238E27FC236}">
                <a16:creationId xmlns:a16="http://schemas.microsoft.com/office/drawing/2014/main" xmlns="" id="{90B3C3A5-BDAA-4D18-A2F1-2A4EC6394AEE}"/>
              </a:ext>
            </a:extLst>
          </p:cNvPr>
          <p:cNvSpPr/>
          <p:nvPr/>
        </p:nvSpPr>
        <p:spPr>
          <a:xfrm>
            <a:off x="3193308" y="3204551"/>
            <a:ext cx="588658" cy="303695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TH REPORTADO A MSPS</a:t>
            </a:r>
            <a:endParaRPr lang="es-CO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7" name="Conector recto de flecha 126">
            <a:extLst>
              <a:ext uri="{FF2B5EF4-FFF2-40B4-BE49-F238E27FC236}">
                <a16:creationId xmlns:a16="http://schemas.microsoft.com/office/drawing/2014/main" xmlns="" id="{2048BB25-D138-41B8-9052-69A6043ECCFB}"/>
              </a:ext>
            </a:extLst>
          </p:cNvPr>
          <p:cNvCxnSpPr>
            <a:cxnSpLocks/>
            <a:stCxn id="199" idx="1"/>
            <a:endCxn id="22" idx="1"/>
          </p:cNvCxnSpPr>
          <p:nvPr/>
        </p:nvCxnSpPr>
        <p:spPr>
          <a:xfrm flipV="1">
            <a:off x="3487636" y="2904765"/>
            <a:ext cx="435542" cy="299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Diagrama de flujo: cinta perforada 132">
            <a:extLst>
              <a:ext uri="{FF2B5EF4-FFF2-40B4-BE49-F238E27FC236}">
                <a16:creationId xmlns:a16="http://schemas.microsoft.com/office/drawing/2014/main" xmlns="" id="{39BD126D-9C12-4BCA-BDDE-2AB66A48F0C1}"/>
              </a:ext>
            </a:extLst>
          </p:cNvPr>
          <p:cNvSpPr/>
          <p:nvPr/>
        </p:nvSpPr>
        <p:spPr>
          <a:xfrm>
            <a:off x="3967388" y="3239275"/>
            <a:ext cx="1551407" cy="658057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 REPORTA A MSPS LAS IPS SELECCIONADAS PRIORIZADOS PARA ENTREGA DE BIOLÓGICOS</a:t>
            </a:r>
            <a:endParaRPr lang="es-CO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Conector recto de flecha 136">
            <a:extLst>
              <a:ext uri="{FF2B5EF4-FFF2-40B4-BE49-F238E27FC236}">
                <a16:creationId xmlns:a16="http://schemas.microsoft.com/office/drawing/2014/main" xmlns="" id="{397EA5F0-7332-4494-A0B0-08D500F69105}"/>
              </a:ext>
            </a:extLst>
          </p:cNvPr>
          <p:cNvCxnSpPr>
            <a:cxnSpLocks/>
            <a:stCxn id="22" idx="2"/>
            <a:endCxn id="133" idx="0"/>
          </p:cNvCxnSpPr>
          <p:nvPr/>
        </p:nvCxnSpPr>
        <p:spPr>
          <a:xfrm>
            <a:off x="4731951" y="3094286"/>
            <a:ext cx="11142" cy="210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ctángulo 237">
            <a:extLst>
              <a:ext uri="{FF2B5EF4-FFF2-40B4-BE49-F238E27FC236}">
                <a16:creationId xmlns:a16="http://schemas.microsoft.com/office/drawing/2014/main" xmlns="" id="{C2D7E56B-B630-4C81-9980-6515AFC16094}"/>
              </a:ext>
            </a:extLst>
          </p:cNvPr>
          <p:cNvSpPr/>
          <p:nvPr/>
        </p:nvSpPr>
        <p:spPr>
          <a:xfrm>
            <a:off x="3967388" y="4119950"/>
            <a:ext cx="1551407" cy="5468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 REPORTA A MSPS # PRIORIZADOS POR IPS PARA ENTREGA DE BIOLÓGICOS Y RECONOCIMIENTO DE PAGO</a:t>
            </a:r>
            <a:endParaRPr lang="es-CO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5" name="Conector recto de flecha 244">
            <a:extLst>
              <a:ext uri="{FF2B5EF4-FFF2-40B4-BE49-F238E27FC236}">
                <a16:creationId xmlns:a16="http://schemas.microsoft.com/office/drawing/2014/main" xmlns="" id="{6D7088CD-A38C-4EA5-A562-5C370E17D3F6}"/>
              </a:ext>
            </a:extLst>
          </p:cNvPr>
          <p:cNvCxnSpPr>
            <a:cxnSpLocks/>
            <a:stCxn id="133" idx="2"/>
            <a:endCxn id="238" idx="0"/>
          </p:cNvCxnSpPr>
          <p:nvPr/>
        </p:nvCxnSpPr>
        <p:spPr>
          <a:xfrm>
            <a:off x="4743093" y="3831526"/>
            <a:ext cx="0" cy="288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ector recto de flecha 183">
            <a:extLst>
              <a:ext uri="{FF2B5EF4-FFF2-40B4-BE49-F238E27FC236}">
                <a16:creationId xmlns:a16="http://schemas.microsoft.com/office/drawing/2014/main" xmlns="" id="{E7D0D925-9C55-4A7E-93F4-A3E994B3C70A}"/>
              </a:ext>
            </a:extLst>
          </p:cNvPr>
          <p:cNvCxnSpPr>
            <a:cxnSpLocks/>
            <a:stCxn id="199" idx="3"/>
            <a:endCxn id="238" idx="1"/>
          </p:cNvCxnSpPr>
          <p:nvPr/>
        </p:nvCxnSpPr>
        <p:spPr>
          <a:xfrm>
            <a:off x="3487636" y="3508244"/>
            <a:ext cx="479754" cy="885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Cilindro 30">
            <a:extLst>
              <a:ext uri="{FF2B5EF4-FFF2-40B4-BE49-F238E27FC236}">
                <a16:creationId xmlns:a16="http://schemas.microsoft.com/office/drawing/2014/main" xmlns="" id="{02C47860-97D6-436B-85AF-DEA51080B5D2}"/>
              </a:ext>
            </a:extLst>
          </p:cNvPr>
          <p:cNvSpPr/>
          <p:nvPr/>
        </p:nvSpPr>
        <p:spPr>
          <a:xfrm>
            <a:off x="3097415" y="1368474"/>
            <a:ext cx="588658" cy="303695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TH REPORTADO A MSPS</a:t>
            </a:r>
            <a:endParaRPr lang="es-CO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6" name="Conector recto de flecha 225">
            <a:extLst>
              <a:ext uri="{FF2B5EF4-FFF2-40B4-BE49-F238E27FC236}">
                <a16:creationId xmlns:a16="http://schemas.microsoft.com/office/drawing/2014/main" xmlns="" id="{A40021FF-5F71-4D2B-BD55-7E897136D0F3}"/>
              </a:ext>
            </a:extLst>
          </p:cNvPr>
          <p:cNvCxnSpPr>
            <a:stCxn id="264" idx="4"/>
            <a:endCxn id="46" idx="1"/>
          </p:cNvCxnSpPr>
          <p:nvPr/>
        </p:nvCxnSpPr>
        <p:spPr>
          <a:xfrm>
            <a:off x="3686075" y="1520321"/>
            <a:ext cx="237092" cy="227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uadroTexto 78">
            <a:extLst>
              <a:ext uri="{FF2B5EF4-FFF2-40B4-BE49-F238E27FC236}">
                <a16:creationId xmlns:a16="http://schemas.microsoft.com/office/drawing/2014/main" xmlns="" id="{A2181852-76FE-4E38-B80F-12765586C8F7}"/>
              </a:ext>
            </a:extLst>
          </p:cNvPr>
          <p:cNvSpPr txBox="1"/>
          <p:nvPr/>
        </p:nvSpPr>
        <p:spPr>
          <a:xfrm>
            <a:off x="7173619" y="3321682"/>
            <a:ext cx="1115293" cy="419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900">
                <a:solidFill>
                  <a:schemeClr val="dk1"/>
                </a:solidFill>
                <a:latin typeface="Arial Nova Light" panose="020B03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EPS CONSOLIDA POBLACIÓN OBJETO AGENDADA Y ACTULIZA MI VACUNA</a:t>
            </a:r>
            <a:endParaRPr lang="es-CO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3" name="Conector recto de flecha 452">
            <a:extLst>
              <a:ext uri="{FF2B5EF4-FFF2-40B4-BE49-F238E27FC236}">
                <a16:creationId xmlns:a16="http://schemas.microsoft.com/office/drawing/2014/main" xmlns="" id="{0612AB9A-230E-4113-85D6-AC4061915DEA}"/>
              </a:ext>
            </a:extLst>
          </p:cNvPr>
          <p:cNvCxnSpPr>
            <a:stCxn id="108" idx="1"/>
            <a:endCxn id="79" idx="3"/>
          </p:cNvCxnSpPr>
          <p:nvPr/>
        </p:nvCxnSpPr>
        <p:spPr>
          <a:xfrm flipH="1">
            <a:off x="8288912" y="3531340"/>
            <a:ext cx="4729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CuadroTexto 138">
            <a:extLst>
              <a:ext uri="{FF2B5EF4-FFF2-40B4-BE49-F238E27FC236}">
                <a16:creationId xmlns:a16="http://schemas.microsoft.com/office/drawing/2014/main" xmlns="" id="{B7576AEC-5126-4E3C-B5A7-3AB8D537F9BB}"/>
              </a:ext>
            </a:extLst>
          </p:cNvPr>
          <p:cNvSpPr txBox="1"/>
          <p:nvPr/>
        </p:nvSpPr>
        <p:spPr>
          <a:xfrm>
            <a:off x="9170317" y="764015"/>
            <a:ext cx="1110444" cy="379041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900">
                <a:solidFill>
                  <a:schemeClr val="dk1"/>
                </a:solidFill>
                <a:latin typeface="Arial Nova Light" panose="020B03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MESA TERRITORIAL  MONITOREA ASIGNACIÓN</a:t>
            </a:r>
            <a:endParaRPr lang="es-CO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: angular 4">
            <a:extLst>
              <a:ext uri="{FF2B5EF4-FFF2-40B4-BE49-F238E27FC236}">
                <a16:creationId xmlns:a16="http://schemas.microsoft.com/office/drawing/2014/main" xmlns="" id="{10EBC932-1041-B04F-B743-161713B326E1}"/>
              </a:ext>
            </a:extLst>
          </p:cNvPr>
          <p:cNvCxnSpPr>
            <a:cxnSpLocks/>
            <a:stCxn id="105" idx="2"/>
            <a:endCxn id="55" idx="0"/>
          </p:cNvCxnSpPr>
          <p:nvPr/>
        </p:nvCxnSpPr>
        <p:spPr>
          <a:xfrm rot="10800000" flipH="1">
            <a:off x="6275333" y="2012393"/>
            <a:ext cx="1100919" cy="674375"/>
          </a:xfrm>
          <a:prstGeom prst="bentConnector4">
            <a:avLst>
              <a:gd name="adj1" fmla="val -23865"/>
              <a:gd name="adj2" fmla="val 130568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xmlns="" id="{3C1665AA-44BA-6042-AB9E-D3C2EECA21D8}"/>
              </a:ext>
            </a:extLst>
          </p:cNvPr>
          <p:cNvCxnSpPr>
            <a:cxnSpLocks/>
            <a:stCxn id="79" idx="0"/>
            <a:endCxn id="105" idx="4"/>
          </p:cNvCxnSpPr>
          <p:nvPr/>
        </p:nvCxnSpPr>
        <p:spPr>
          <a:xfrm flipH="1" flipV="1">
            <a:off x="6962897" y="2686767"/>
            <a:ext cx="768370" cy="634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A0DF8A2F-2E60-C547-AFE8-932B70AC6FCA}"/>
              </a:ext>
            </a:extLst>
          </p:cNvPr>
          <p:cNvCxnSpPr>
            <a:cxnSpLocks/>
            <a:stCxn id="201" idx="0"/>
            <a:endCxn id="105" idx="3"/>
          </p:cNvCxnSpPr>
          <p:nvPr/>
        </p:nvCxnSpPr>
        <p:spPr>
          <a:xfrm flipV="1">
            <a:off x="6342808" y="2838614"/>
            <a:ext cx="276308" cy="446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Marcador de texto 46">
            <a:extLst>
              <a:ext uri="{FF2B5EF4-FFF2-40B4-BE49-F238E27FC236}">
                <a16:creationId xmlns:a16="http://schemas.microsoft.com/office/drawing/2014/main" xmlns="" id="{E120C391-E974-4CBE-A8A7-B59D38CD1936}"/>
              </a:ext>
            </a:extLst>
          </p:cNvPr>
          <p:cNvSpPr txBox="1">
            <a:spLocks/>
          </p:cNvSpPr>
          <p:nvPr/>
        </p:nvSpPr>
        <p:spPr>
          <a:xfrm>
            <a:off x="-113527" y="483020"/>
            <a:ext cx="5060653" cy="4733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es-MX" b="1" dirty="0">
                <a:solidFill>
                  <a:srgbClr val="F52F63"/>
                </a:solidFill>
                <a:latin typeface="Avenir Next Condensed" panose="020B0506020202020204" pitchFamily="34" charset="0"/>
                <a:cs typeface="Calibri" panose="020F0502020204030204" pitchFamily="34" charset="0"/>
              </a:rPr>
              <a:t>7. Proceso de Agendamiento  </a:t>
            </a:r>
            <a:endParaRPr lang="es-SV" b="1" dirty="0">
              <a:solidFill>
                <a:srgbClr val="F52F63"/>
              </a:solidFill>
              <a:latin typeface="Avenir Next Condensed" panose="020B0506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57" name="Google Shape;102;p2"/>
          <p:cNvPicPr preferRelativeResize="0"/>
          <p:nvPr/>
        </p:nvPicPr>
        <p:blipFill rotWithShape="1">
          <a:blip r:embed="rId2">
            <a:alphaModFix/>
          </a:blip>
          <a:srcRect t="31895" b="31801"/>
          <a:stretch/>
        </p:blipFill>
        <p:spPr>
          <a:xfrm>
            <a:off x="0" y="6012033"/>
            <a:ext cx="3558348" cy="775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341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B59D0794-F466-4B00-9541-7E5BE025C0AC}"/>
              </a:ext>
            </a:extLst>
          </p:cNvPr>
          <p:cNvCxnSpPr/>
          <p:nvPr/>
        </p:nvCxnSpPr>
        <p:spPr>
          <a:xfrm>
            <a:off x="5967166" y="1093509"/>
            <a:ext cx="0" cy="4977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5054702-7868-4C79-A2FE-96EE158FED28}"/>
              </a:ext>
            </a:extLst>
          </p:cNvPr>
          <p:cNvSpPr txBox="1"/>
          <p:nvPr/>
        </p:nvSpPr>
        <p:spPr>
          <a:xfrm>
            <a:off x="612743" y="5857378"/>
            <a:ext cx="455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Definición de Acto Administrativo </a:t>
            </a:r>
            <a:endParaRPr lang="es-CO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A7C14388-7AE0-4A48-A653-1689C43C5BB0}"/>
              </a:ext>
            </a:extLst>
          </p:cNvPr>
          <p:cNvSpPr txBox="1"/>
          <p:nvPr/>
        </p:nvSpPr>
        <p:spPr>
          <a:xfrm>
            <a:off x="6248296" y="6019739"/>
            <a:ext cx="455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Contratación Talento Humano ET adicional a programa permanente de vacunación</a:t>
            </a:r>
            <a:endParaRPr lang="es-CO" b="1" dirty="0"/>
          </a:p>
        </p:txBody>
      </p:sp>
      <p:sp>
        <p:nvSpPr>
          <p:cNvPr id="12" name="Google Shape;109;p3">
            <a:extLst>
              <a:ext uri="{FF2B5EF4-FFF2-40B4-BE49-F238E27FC236}">
                <a16:creationId xmlns:a16="http://schemas.microsoft.com/office/drawing/2014/main" xmlns="" id="{6089F70B-3DE1-4B9E-8D81-691FBDD2F612}"/>
              </a:ext>
            </a:extLst>
          </p:cNvPr>
          <p:cNvSpPr txBox="1">
            <a:spLocks/>
          </p:cNvSpPr>
          <p:nvPr/>
        </p:nvSpPr>
        <p:spPr>
          <a:xfrm>
            <a:off x="114882" y="191930"/>
            <a:ext cx="8409987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CO"/>
            </a:defPPr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Clr>
                <a:srgbClr val="000000"/>
              </a:buClr>
              <a:buSzPts val="2400"/>
              <a:buNone/>
              <a:defRPr sz="2800" b="1" kern="1200">
                <a:solidFill>
                  <a:srgbClr val="F52F63"/>
                </a:solidFill>
                <a:latin typeface="Avenir Next Condensed" panose="020B05060202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s-CO" dirty="0">
                <a:sym typeface="Calibri"/>
              </a:rPr>
              <a:t>8. Semaforización Tablero de Seguimiento. </a:t>
            </a:r>
            <a:r>
              <a:rPr lang="es-CO" sz="1100" dirty="0">
                <a:sym typeface="Calibri"/>
              </a:rPr>
              <a:t>Corte reporte  25/02/21 1:00pm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8682814D-E853-4EDB-A11E-7AFFBC7538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1" t="7721" r="31665" b="10090"/>
          <a:stretch/>
        </p:blipFill>
        <p:spPr>
          <a:xfrm>
            <a:off x="1015203" y="948972"/>
            <a:ext cx="3811309" cy="485378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D8DBFED-88D3-4E3A-9DC8-A75EDFE80A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226" t="22405" r="33078" b="18214"/>
          <a:stretch/>
        </p:blipFill>
        <p:spPr>
          <a:xfrm>
            <a:off x="6653650" y="1303915"/>
            <a:ext cx="4147791" cy="449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16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720DFF3D-8044-4F99-87CD-5596E92A368E}"/>
              </a:ext>
            </a:extLst>
          </p:cNvPr>
          <p:cNvCxnSpPr/>
          <p:nvPr/>
        </p:nvCxnSpPr>
        <p:spPr>
          <a:xfrm>
            <a:off x="5967166" y="1093509"/>
            <a:ext cx="0" cy="4977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F56241E-38AF-41FD-9E27-70292A6AAC88}"/>
              </a:ext>
            </a:extLst>
          </p:cNvPr>
          <p:cNvSpPr txBox="1"/>
          <p:nvPr/>
        </p:nvSpPr>
        <p:spPr>
          <a:xfrm>
            <a:off x="791852" y="6073531"/>
            <a:ext cx="455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Presentación del Plan de Acción</a:t>
            </a:r>
            <a:endParaRPr lang="es-CO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769313F-AA5D-4622-A1F1-985FF26B4AA9}"/>
              </a:ext>
            </a:extLst>
          </p:cNvPr>
          <p:cNvSpPr txBox="1"/>
          <p:nvPr/>
        </p:nvSpPr>
        <p:spPr>
          <a:xfrm>
            <a:off x="6344073" y="6256645"/>
            <a:ext cx="455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Contratación mantenimiento red de frio y TH</a:t>
            </a:r>
            <a:endParaRPr lang="es-CO" b="1" dirty="0"/>
          </a:p>
        </p:txBody>
      </p:sp>
      <p:sp>
        <p:nvSpPr>
          <p:cNvPr id="14" name="Google Shape;109;p3">
            <a:extLst>
              <a:ext uri="{FF2B5EF4-FFF2-40B4-BE49-F238E27FC236}">
                <a16:creationId xmlns:a16="http://schemas.microsoft.com/office/drawing/2014/main" xmlns="" id="{6089F70B-3DE1-4B9E-8D81-691FBDD2F612}"/>
              </a:ext>
            </a:extLst>
          </p:cNvPr>
          <p:cNvSpPr txBox="1">
            <a:spLocks/>
          </p:cNvSpPr>
          <p:nvPr/>
        </p:nvSpPr>
        <p:spPr>
          <a:xfrm>
            <a:off x="223662" y="217489"/>
            <a:ext cx="8409987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CO"/>
            </a:defPPr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Clr>
                <a:srgbClr val="000000"/>
              </a:buClr>
              <a:buSzPts val="2400"/>
              <a:buNone/>
              <a:defRPr sz="2800" b="1" kern="1200">
                <a:solidFill>
                  <a:srgbClr val="F52F63"/>
                </a:solidFill>
                <a:latin typeface="Avenir Next Condensed" panose="020B05060202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s-CO" dirty="0">
                <a:sym typeface="Calibri"/>
              </a:rPr>
              <a:t>8. Semaforización Tablero de Seguimiento. </a:t>
            </a:r>
            <a:r>
              <a:rPr lang="es-CO" sz="1100" dirty="0">
                <a:sym typeface="Calibri"/>
              </a:rPr>
              <a:t>Corte reporte  25/02/21 1:00pm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64AC12A5-8829-4C99-BFD1-862EB6F556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7" t="-1632" r="26558" b="-855"/>
          <a:stretch/>
        </p:blipFill>
        <p:spPr>
          <a:xfrm>
            <a:off x="6344073" y="1041495"/>
            <a:ext cx="4118360" cy="508622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7484051-30D0-472F-9141-D1609C9B68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5" r="26047"/>
          <a:stretch/>
        </p:blipFill>
        <p:spPr>
          <a:xfrm>
            <a:off x="967360" y="892377"/>
            <a:ext cx="4202130" cy="523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56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12C6693-6299-448E-AB1F-0FC475867A2B}"/>
              </a:ext>
            </a:extLst>
          </p:cNvPr>
          <p:cNvSpPr txBox="1"/>
          <p:nvPr/>
        </p:nvSpPr>
        <p:spPr>
          <a:xfrm>
            <a:off x="-263952" y="6208522"/>
            <a:ext cx="591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Disponibilidad Pólizas de Seguro</a:t>
            </a:r>
            <a:endParaRPr lang="es-CO" b="1" dirty="0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xmlns="" id="{6196A0B0-2F1A-4143-ACE7-7C416DA9520A}"/>
              </a:ext>
            </a:extLst>
          </p:cNvPr>
          <p:cNvSpPr/>
          <p:nvPr/>
        </p:nvSpPr>
        <p:spPr>
          <a:xfrm>
            <a:off x="5779035" y="1821730"/>
            <a:ext cx="4819650" cy="3214540"/>
          </a:xfrm>
          <a:prstGeom prst="rect">
            <a:avLst/>
          </a:prstGeom>
          <a:solidFill>
            <a:srgbClr val="3B77F1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A9FF0A0-64D8-41EA-9585-324455CD449D}"/>
              </a:ext>
            </a:extLst>
          </p:cNvPr>
          <p:cNvSpPr txBox="1"/>
          <p:nvPr/>
        </p:nvSpPr>
        <p:spPr>
          <a:xfrm>
            <a:off x="6133817" y="1973726"/>
            <a:ext cx="42986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 Narrow" panose="020B0606020202030204" pitchFamily="34" charset="0"/>
              </a:rPr>
              <a:t>* Mesa de trabajo con La Previsora en la que se estableció que aseguran 22 ET, con las cuales revisan términos de ampliación de póliza.</a:t>
            </a:r>
          </a:p>
          <a:p>
            <a:pPr algn="just"/>
            <a:endParaRPr lang="es-ES" dirty="0">
              <a:latin typeface="Arial Narrow" panose="020B0606020202030204" pitchFamily="34" charset="0"/>
            </a:endParaRPr>
          </a:p>
          <a:p>
            <a:pPr algn="just"/>
            <a:r>
              <a:rPr lang="es-ES" dirty="0">
                <a:latin typeface="Arial Narrow" panose="020B0606020202030204" pitchFamily="34" charset="0"/>
              </a:rPr>
              <a:t>* Mesa de trabajo con corredor de seguros MSPS, con el fin de orientar procedimiento y establecer la información a remitir por parte del MSPS  (valor promedio vacuna, población trimestral) para la concertación con los corredores de seguros por territorio.</a:t>
            </a:r>
            <a:endParaRPr lang="es-CO" dirty="0">
              <a:latin typeface="Arial Narrow" panose="020B0606020202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DA26DBC-10AB-455B-BC2A-B62AB910C7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7" t="-40" r="26967" b="140"/>
          <a:stretch/>
        </p:blipFill>
        <p:spPr>
          <a:xfrm>
            <a:off x="671373" y="887373"/>
            <a:ext cx="4438435" cy="5157626"/>
          </a:xfrm>
          <a:prstGeom prst="rect">
            <a:avLst/>
          </a:prstGeom>
        </p:spPr>
      </p:pic>
      <p:sp>
        <p:nvSpPr>
          <p:cNvPr id="10" name="Google Shape;109;p3">
            <a:extLst>
              <a:ext uri="{FF2B5EF4-FFF2-40B4-BE49-F238E27FC236}">
                <a16:creationId xmlns:a16="http://schemas.microsoft.com/office/drawing/2014/main" xmlns="" id="{6089F70B-3DE1-4B9E-8D81-691FBDD2F612}"/>
              </a:ext>
            </a:extLst>
          </p:cNvPr>
          <p:cNvSpPr txBox="1">
            <a:spLocks/>
          </p:cNvSpPr>
          <p:nvPr/>
        </p:nvSpPr>
        <p:spPr>
          <a:xfrm>
            <a:off x="114882" y="206678"/>
            <a:ext cx="8409987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CO"/>
            </a:defPPr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Clr>
                <a:srgbClr val="000000"/>
              </a:buClr>
              <a:buSzPts val="2400"/>
              <a:buNone/>
              <a:defRPr sz="2800" b="1" kern="1200">
                <a:solidFill>
                  <a:srgbClr val="F52F63"/>
                </a:solidFill>
                <a:latin typeface="Avenir Next Condensed" panose="020B05060202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s-CO" dirty="0">
                <a:sym typeface="Calibri"/>
              </a:rPr>
              <a:t>8. Semaforización Tablero de Seguimiento. </a:t>
            </a:r>
            <a:r>
              <a:rPr lang="es-CO" sz="1100" dirty="0">
                <a:sym typeface="Calibri"/>
              </a:rPr>
              <a:t>Corte reporte  25/02/21 1:00pm</a:t>
            </a:r>
          </a:p>
        </p:txBody>
      </p:sp>
    </p:spTree>
    <p:extLst>
      <p:ext uri="{BB962C8B-B14F-4D97-AF65-F5344CB8AC3E}">
        <p14:creationId xmlns:p14="http://schemas.microsoft.com/office/powerpoint/2010/main" val="33489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99CAB7-9315-2242-8187-5B9FDB8EE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09455" y="0"/>
            <a:ext cx="9282545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2DAF09-50B4-464F-A773-7476D2EFF952}"/>
              </a:ext>
            </a:extLst>
          </p:cNvPr>
          <p:cNvSpPr/>
          <p:nvPr/>
        </p:nvSpPr>
        <p:spPr>
          <a:xfrm>
            <a:off x="2895906" y="-26066"/>
            <a:ext cx="9296094" cy="6885709"/>
          </a:xfrm>
          <a:prstGeom prst="rect">
            <a:avLst/>
          </a:prstGeom>
          <a:solidFill>
            <a:srgbClr val="93BEF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sx="1000" sy="1000" algn="ctr" rotWithShape="0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BAAC4B4-2AD5-344C-BDBD-4E60BD89BA38}"/>
              </a:ext>
            </a:extLst>
          </p:cNvPr>
          <p:cNvSpPr/>
          <p:nvPr/>
        </p:nvSpPr>
        <p:spPr>
          <a:xfrm>
            <a:off x="473638" y="429491"/>
            <a:ext cx="7772400" cy="5971309"/>
          </a:xfrm>
          <a:prstGeom prst="rect">
            <a:avLst/>
          </a:prstGeom>
          <a:solidFill>
            <a:srgbClr val="93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sx="1000" sy="1000" algn="ctr" rotWithShape="0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FEEDA1-21DF-AE4C-812A-821C1249ED29}"/>
              </a:ext>
            </a:extLst>
          </p:cNvPr>
          <p:cNvSpPr txBox="1"/>
          <p:nvPr/>
        </p:nvSpPr>
        <p:spPr>
          <a:xfrm>
            <a:off x="3568108" y="1342323"/>
            <a:ext cx="40607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88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6B21C1-A020-6546-BB8F-488D078248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870" y="4949443"/>
            <a:ext cx="3700907" cy="80019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D6AF093E-7E5B-6145-9E36-0018696E1ADF}"/>
              </a:ext>
            </a:extLst>
          </p:cNvPr>
          <p:cNvSpPr/>
          <p:nvPr/>
        </p:nvSpPr>
        <p:spPr>
          <a:xfrm flipH="1">
            <a:off x="667601" y="623455"/>
            <a:ext cx="7356764" cy="5555672"/>
          </a:xfrm>
          <a:custGeom>
            <a:avLst/>
            <a:gdLst>
              <a:gd name="connsiteX0" fmla="*/ 0 w 7356764"/>
              <a:gd name="connsiteY0" fmla="*/ 4059381 h 5555672"/>
              <a:gd name="connsiteX1" fmla="*/ 0 w 7356764"/>
              <a:gd name="connsiteY1" fmla="*/ 0 h 5555672"/>
              <a:gd name="connsiteX2" fmla="*/ 7356764 w 7356764"/>
              <a:gd name="connsiteY2" fmla="*/ 0 h 5555672"/>
              <a:gd name="connsiteX3" fmla="*/ 7356764 w 7356764"/>
              <a:gd name="connsiteY3" fmla="*/ 5555672 h 5555672"/>
              <a:gd name="connsiteX4" fmla="*/ 27709 w 7356764"/>
              <a:gd name="connsiteY4" fmla="*/ 5555672 h 555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6764" h="5555672">
                <a:moveTo>
                  <a:pt x="0" y="4059381"/>
                </a:moveTo>
                <a:lnTo>
                  <a:pt x="0" y="0"/>
                </a:lnTo>
                <a:lnTo>
                  <a:pt x="7356764" y="0"/>
                </a:lnTo>
                <a:lnTo>
                  <a:pt x="7356764" y="5555672"/>
                </a:lnTo>
                <a:lnTo>
                  <a:pt x="27709" y="5555672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DC0A6A47-99AE-5C4C-8307-4FF3900175B3}"/>
              </a:ext>
            </a:extLst>
          </p:cNvPr>
          <p:cNvGrpSpPr/>
          <p:nvPr/>
        </p:nvGrpSpPr>
        <p:grpSpPr>
          <a:xfrm>
            <a:off x="3456399" y="2521483"/>
            <a:ext cx="4102850" cy="769441"/>
            <a:chOff x="4227514" y="3830653"/>
            <a:chExt cx="4102850" cy="769441"/>
          </a:xfrm>
        </p:grpSpPr>
        <p:sp>
          <p:nvSpPr>
            <p:cNvPr id="15" name="Rectángulo 5">
              <a:extLst>
                <a:ext uri="{FF2B5EF4-FFF2-40B4-BE49-F238E27FC236}">
                  <a16:creationId xmlns:a16="http://schemas.microsoft.com/office/drawing/2014/main" xmlns="" id="{DD37E97B-427F-2A4C-A3CA-8D4BDB8839D0}"/>
                </a:ext>
              </a:extLst>
            </p:cNvPr>
            <p:cNvSpPr/>
            <p:nvPr/>
          </p:nvSpPr>
          <p:spPr>
            <a:xfrm>
              <a:off x="4520761" y="4057348"/>
              <a:ext cx="3794307" cy="292100"/>
            </a:xfrm>
            <a:custGeom>
              <a:avLst/>
              <a:gdLst>
                <a:gd name="connsiteX0" fmla="*/ 0 w 4438138"/>
                <a:gd name="connsiteY0" fmla="*/ 0 h 369332"/>
                <a:gd name="connsiteX1" fmla="*/ 4438138 w 4438138"/>
                <a:gd name="connsiteY1" fmla="*/ 0 h 369332"/>
                <a:gd name="connsiteX2" fmla="*/ 4438138 w 4438138"/>
                <a:gd name="connsiteY2" fmla="*/ 369332 h 369332"/>
                <a:gd name="connsiteX3" fmla="*/ 0 w 4438138"/>
                <a:gd name="connsiteY3" fmla="*/ 369332 h 369332"/>
                <a:gd name="connsiteX4" fmla="*/ 0 w 4438138"/>
                <a:gd name="connsiteY4" fmla="*/ 0 h 369332"/>
                <a:gd name="connsiteX0" fmla="*/ 33453 w 4471591"/>
                <a:gd name="connsiteY0" fmla="*/ 0 h 374908"/>
                <a:gd name="connsiteX1" fmla="*/ 4471591 w 4471591"/>
                <a:gd name="connsiteY1" fmla="*/ 0 h 374908"/>
                <a:gd name="connsiteX2" fmla="*/ 4471591 w 4471591"/>
                <a:gd name="connsiteY2" fmla="*/ 369332 h 374908"/>
                <a:gd name="connsiteX3" fmla="*/ 0 w 4471591"/>
                <a:gd name="connsiteY3" fmla="*/ 374908 h 374908"/>
                <a:gd name="connsiteX4" fmla="*/ 33453 w 4471591"/>
                <a:gd name="connsiteY4" fmla="*/ 0 h 374908"/>
                <a:gd name="connsiteX0" fmla="*/ 61331 w 4471591"/>
                <a:gd name="connsiteY0" fmla="*/ 0 h 374908"/>
                <a:gd name="connsiteX1" fmla="*/ 4471591 w 4471591"/>
                <a:gd name="connsiteY1" fmla="*/ 0 h 374908"/>
                <a:gd name="connsiteX2" fmla="*/ 4471591 w 4471591"/>
                <a:gd name="connsiteY2" fmla="*/ 369332 h 374908"/>
                <a:gd name="connsiteX3" fmla="*/ 0 w 4471591"/>
                <a:gd name="connsiteY3" fmla="*/ 374908 h 374908"/>
                <a:gd name="connsiteX4" fmla="*/ 61331 w 4471591"/>
                <a:gd name="connsiteY4" fmla="*/ 0 h 374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1591" h="374908">
                  <a:moveTo>
                    <a:pt x="61331" y="0"/>
                  </a:moveTo>
                  <a:lnTo>
                    <a:pt x="4471591" y="0"/>
                  </a:lnTo>
                  <a:lnTo>
                    <a:pt x="4471591" y="369332"/>
                  </a:lnTo>
                  <a:lnTo>
                    <a:pt x="0" y="374908"/>
                  </a:lnTo>
                  <a:lnTo>
                    <a:pt x="61331" y="0"/>
                  </a:lnTo>
                  <a:close/>
                </a:path>
              </a:pathLst>
            </a:custGeom>
            <a:solidFill>
              <a:srgbClr val="E638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528A6092-7A5E-D740-9B13-5CD5BB9E2862}"/>
                </a:ext>
              </a:extLst>
            </p:cNvPr>
            <p:cNvSpPr/>
            <p:nvPr/>
          </p:nvSpPr>
          <p:spPr>
            <a:xfrm>
              <a:off x="4574849" y="4023268"/>
              <a:ext cx="37555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  a  </a:t>
              </a:r>
              <a:r>
                <a:rPr kumimoji="0" lang="es-CO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  a  l  u  d  </a:t>
              </a:r>
              <a:r>
                <a:rPr kumimoji="0" lang="es-CO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  s  D  e  T  o  d  o  s</a:t>
              </a:r>
              <a:endParaRPr kumimoji="0" lang="es-CO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2B5BDAE2-0CA2-DF45-A78C-E2923E030635}"/>
                </a:ext>
              </a:extLst>
            </p:cNvPr>
            <p:cNvSpPr/>
            <p:nvPr/>
          </p:nvSpPr>
          <p:spPr>
            <a:xfrm>
              <a:off x="4227514" y="3830653"/>
              <a:ext cx="37702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 </a:t>
              </a:r>
              <a:endParaRPr kumimoji="0" lang="es-CO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Imagen 18">
            <a:extLst>
              <a:ext uri="{FF2B5EF4-FFF2-40B4-BE49-F238E27FC236}">
                <a16:creationId xmlns:a16="http://schemas.microsoft.com/office/drawing/2014/main" xmlns="" id="{B7A6E189-636D-9C4C-ACF8-1FD3CDABA4A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4000"/>
          </a:blip>
          <a:stretch>
            <a:fillRect/>
          </a:stretch>
        </p:blipFill>
        <p:spPr>
          <a:xfrm>
            <a:off x="1176553" y="5187715"/>
            <a:ext cx="32766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6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t="31895" b="31801"/>
          <a:stretch/>
        </p:blipFill>
        <p:spPr>
          <a:xfrm>
            <a:off x="8633650" y="0"/>
            <a:ext cx="3558348" cy="7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09;p3">
            <a:extLst>
              <a:ext uri="{FF2B5EF4-FFF2-40B4-BE49-F238E27FC236}">
                <a16:creationId xmlns:a16="http://schemas.microsoft.com/office/drawing/2014/main" xmlns="" id="{017284B1-CC00-426D-8698-A8AF9D98522B}"/>
              </a:ext>
            </a:extLst>
          </p:cNvPr>
          <p:cNvSpPr txBox="1">
            <a:spLocks/>
          </p:cNvSpPr>
          <p:nvPr/>
        </p:nvSpPr>
        <p:spPr>
          <a:xfrm>
            <a:off x="945617" y="387525"/>
            <a:ext cx="6906912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CO"/>
            </a:defPPr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Clr>
                <a:srgbClr val="000000"/>
              </a:buClr>
              <a:buSzPts val="2400"/>
              <a:buNone/>
              <a:defRPr sz="2800" b="1" kern="1200">
                <a:solidFill>
                  <a:srgbClr val="F52F63"/>
                </a:solidFill>
                <a:latin typeface="Avenir Next Condensed" panose="020B0506020202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s-CO" dirty="0">
                <a:sym typeface="Calibri"/>
              </a:rPr>
              <a:t>1. Dosis Aplicadas (</a:t>
            </a:r>
            <a:r>
              <a:rPr lang="es-CO" sz="1800" dirty="0">
                <a:sym typeface="Calibri"/>
              </a:rPr>
              <a:t>Corte 25/02/21 4: 00 pm</a:t>
            </a:r>
            <a:r>
              <a:rPr lang="es-CO" dirty="0">
                <a:sym typeface="Calibri"/>
              </a:rPr>
              <a:t>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CBC5B40-CDD7-4C84-B308-452C3CEFDB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1" t="7721" r="31665" b="10090"/>
          <a:stretch/>
        </p:blipFill>
        <p:spPr>
          <a:xfrm>
            <a:off x="6916383" y="1250630"/>
            <a:ext cx="3811309" cy="48537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85EE1C6-7C5D-4DA0-B55E-050B9CD2D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751" y="1133513"/>
            <a:ext cx="4071867" cy="53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6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3"/>
          <p:cNvSpPr/>
          <p:nvPr/>
        </p:nvSpPr>
        <p:spPr>
          <a:xfrm>
            <a:off x="7674065" y="1539985"/>
            <a:ext cx="3926051" cy="976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2" name="Google Shape;342;p23"/>
          <p:cNvSpPr txBox="1"/>
          <p:nvPr/>
        </p:nvSpPr>
        <p:spPr>
          <a:xfrm>
            <a:off x="7806120" y="1605577"/>
            <a:ext cx="3793996" cy="89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-CO" sz="1400" dirty="0">
                <a:solidFill>
                  <a:srgbClr val="000000"/>
                </a:solidFill>
                <a:latin typeface="Fira Sans"/>
                <a:ea typeface="Fira Sans"/>
                <a:cs typeface="Arial" panose="020B0604020202020204" pitchFamily="34" charset="0"/>
                <a:sym typeface="Fira Sans"/>
              </a:rPr>
              <a:t>THS convocados : Profesionales en Enfermería, Medicina, Odontología, Bacteriología,  Técnicos Laborales o Auxiliares en Enfermería y Salud Pública.  </a:t>
            </a:r>
            <a:endParaRPr sz="1400" dirty="0">
              <a:latin typeface="Fira Sans"/>
              <a:ea typeface="Fira Sans"/>
              <a:cs typeface="Arial" panose="020B0604020202020204" pitchFamily="34" charset="0"/>
              <a:sym typeface="Fira Sans"/>
            </a:endParaRPr>
          </a:p>
        </p:txBody>
      </p:sp>
      <p:sp>
        <p:nvSpPr>
          <p:cNvPr id="347" name="Google Shape;347;p23"/>
          <p:cNvSpPr/>
          <p:nvPr/>
        </p:nvSpPr>
        <p:spPr>
          <a:xfrm>
            <a:off x="6094600" y="1644267"/>
            <a:ext cx="1373700" cy="85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8" name="Google Shape;348;p23"/>
          <p:cNvSpPr txBox="1"/>
          <p:nvPr/>
        </p:nvSpPr>
        <p:spPr>
          <a:xfrm>
            <a:off x="6179014" y="1749067"/>
            <a:ext cx="126347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CO" sz="1400" b="1" dirty="0">
                <a:latin typeface="Fira Sans"/>
                <a:ea typeface="Fira Sans"/>
                <a:cs typeface="Fira Sans"/>
                <a:sym typeface="Fira Sans"/>
              </a:rPr>
              <a:t>Total Inscritos:</a:t>
            </a:r>
          </a:p>
          <a:p>
            <a:pPr algn="ctr"/>
            <a:r>
              <a:rPr lang="en" sz="1400" b="1" dirty="0">
                <a:latin typeface="Fira Sans"/>
                <a:ea typeface="Fira Sans"/>
                <a:cs typeface="Fira Sans"/>
                <a:sym typeface="Fira Sans"/>
              </a:rPr>
              <a:t>71.495</a:t>
            </a:r>
            <a:endParaRPr sz="1400" b="1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49" name="Google Shape;349;p23"/>
          <p:cNvSpPr/>
          <p:nvPr/>
        </p:nvSpPr>
        <p:spPr>
          <a:xfrm>
            <a:off x="5904787" y="2919397"/>
            <a:ext cx="1737361" cy="99432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ES" sz="1600" dirty="0"/>
              <a:t>Corte 22/02/21 </a:t>
            </a:r>
            <a:endParaRPr sz="1600" dirty="0"/>
          </a:p>
        </p:txBody>
      </p:sp>
      <p:sp>
        <p:nvSpPr>
          <p:cNvPr id="353" name="Google Shape;353;p23"/>
          <p:cNvSpPr/>
          <p:nvPr/>
        </p:nvSpPr>
        <p:spPr>
          <a:xfrm>
            <a:off x="6531527" y="4616529"/>
            <a:ext cx="3026980" cy="13541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ES" sz="1600" dirty="0"/>
              <a:t>Disposición de FTP para acceso a  la base de datos disponible 4.00 pm para consulta por parte de la ET</a:t>
            </a:r>
            <a:endParaRPr sz="1600" dirty="0"/>
          </a:p>
        </p:txBody>
      </p:sp>
      <p:pic>
        <p:nvPicPr>
          <p:cNvPr id="27" name="Picture 4" descr="Coronavirus Colombia">
            <a:extLst>
              <a:ext uri="{FF2B5EF4-FFF2-40B4-BE49-F238E27FC236}">
                <a16:creationId xmlns:a16="http://schemas.microsoft.com/office/drawing/2014/main" xmlns="" id="{0288B34E-1FCA-44E6-A23C-1534B411D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62" y="6284912"/>
            <a:ext cx="2614995" cy="56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343;p23"/>
          <p:cNvSpPr txBox="1"/>
          <p:nvPr/>
        </p:nvSpPr>
        <p:spPr>
          <a:xfrm>
            <a:off x="7806120" y="2848059"/>
            <a:ext cx="3026980" cy="1217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endParaRPr sz="140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" name="Cuadro de texto 3">
            <a:extLst>
              <a:ext uri="{FF2B5EF4-FFF2-40B4-BE49-F238E27FC236}">
                <a16:creationId xmlns:a16="http://schemas.microsoft.com/office/drawing/2014/main" xmlns="" id="{843402F0-6BCF-4E7C-A69D-A0EBD44D0D67}"/>
              </a:ext>
            </a:extLst>
          </p:cNvPr>
          <p:cNvSpPr txBox="1"/>
          <p:nvPr/>
        </p:nvSpPr>
        <p:spPr>
          <a:xfrm>
            <a:off x="609600" y="478703"/>
            <a:ext cx="1184385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12"/>
              </a:lnSpc>
            </a:pPr>
            <a:r>
              <a:rPr lang="es-ES" altLang="zh-CN" sz="2800" kern="1500" spc="-73" noProof="1">
                <a:solidFill>
                  <a:srgbClr val="FF006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2. Capacitación: Manejo de vacunación contra el COVID </a:t>
            </a:r>
            <a:endParaRPr lang="es-ES" altLang="zh-CN" sz="2000" kern="1500" spc="-73" noProof="1">
              <a:solidFill>
                <a:srgbClr val="FF006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" name="Google Shape;335;p23">
            <a:extLst>
              <a:ext uri="{FF2B5EF4-FFF2-40B4-BE49-F238E27FC236}">
                <a16:creationId xmlns:a16="http://schemas.microsoft.com/office/drawing/2014/main" xmlns="" id="{858C0D04-3604-4A93-8549-79F0DBB174AD}"/>
              </a:ext>
            </a:extLst>
          </p:cNvPr>
          <p:cNvSpPr/>
          <p:nvPr/>
        </p:nvSpPr>
        <p:spPr>
          <a:xfrm>
            <a:off x="7852690" y="2919397"/>
            <a:ext cx="3568800" cy="1310957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342;p23">
            <a:extLst>
              <a:ext uri="{FF2B5EF4-FFF2-40B4-BE49-F238E27FC236}">
                <a16:creationId xmlns:a16="http://schemas.microsoft.com/office/drawing/2014/main" xmlns="" id="{AD8426B2-C2CF-46F5-AB07-354BBEB57935}"/>
              </a:ext>
            </a:extLst>
          </p:cNvPr>
          <p:cNvSpPr txBox="1"/>
          <p:nvPr/>
        </p:nvSpPr>
        <p:spPr>
          <a:xfrm>
            <a:off x="8028723" y="2990992"/>
            <a:ext cx="3318839" cy="106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-CO" sz="1400" dirty="0">
                <a:solidFill>
                  <a:srgbClr val="000000"/>
                </a:solidFill>
                <a:latin typeface="Fira Sans"/>
                <a:ea typeface="Fira Sans"/>
                <a:cs typeface="Arial" panose="020B0604020202020204" pitchFamily="34" charset="0"/>
                <a:sym typeface="Fira Sans"/>
              </a:rPr>
              <a:t> </a:t>
            </a:r>
            <a:r>
              <a:rPr lang="es-CO" sz="1400" b="1" dirty="0">
                <a:solidFill>
                  <a:srgbClr val="000000"/>
                </a:solidFill>
                <a:latin typeface="Fira Sans"/>
                <a:ea typeface="Fira Sans"/>
                <a:cs typeface="Arial" panose="020B0604020202020204" pitchFamily="34" charset="0"/>
                <a:sym typeface="Fira Sans"/>
              </a:rPr>
              <a:t>41,607 procesos finalizaron curso: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0000"/>
                </a:solidFill>
                <a:latin typeface="Fira Sans"/>
                <a:ea typeface="Fira Sans"/>
                <a:cs typeface="Arial" panose="020B0604020202020204" pitchFamily="34" charset="0"/>
                <a:sym typeface="Fira Sans"/>
              </a:rPr>
              <a:t> 507      Universidad Nacional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0000"/>
                </a:solidFill>
                <a:latin typeface="Fira Sans"/>
                <a:ea typeface="Fira Sans"/>
                <a:cs typeface="Arial" panose="020B0604020202020204" pitchFamily="34" charset="0"/>
                <a:sym typeface="Fira Sans"/>
              </a:rPr>
              <a:t> 21,637 SENA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0000"/>
                </a:solidFill>
                <a:latin typeface="Fira Sans"/>
                <a:ea typeface="Fira Sans"/>
                <a:cs typeface="Arial" panose="020B0604020202020204" pitchFamily="34" charset="0"/>
                <a:sym typeface="Fira Sans"/>
              </a:rPr>
              <a:t>19,463  REVIVE   </a:t>
            </a:r>
          </a:p>
        </p:txBody>
      </p:sp>
      <p:sp>
        <p:nvSpPr>
          <p:cNvPr id="25" name="Google Shape;346;p23">
            <a:extLst>
              <a:ext uri="{FF2B5EF4-FFF2-40B4-BE49-F238E27FC236}">
                <a16:creationId xmlns:a16="http://schemas.microsoft.com/office/drawing/2014/main" xmlns="" id="{6F3A946B-2903-4FBF-AE1B-BBCB148A0D9D}"/>
              </a:ext>
            </a:extLst>
          </p:cNvPr>
          <p:cNvSpPr/>
          <p:nvPr/>
        </p:nvSpPr>
        <p:spPr>
          <a:xfrm>
            <a:off x="1008787" y="1280998"/>
            <a:ext cx="4896000" cy="4896000"/>
          </a:xfrm>
          <a:prstGeom prst="arc">
            <a:avLst>
              <a:gd name="adj1" fmla="val 16200000"/>
              <a:gd name="adj2" fmla="val 539994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5FABC28-095B-4C50-85DD-B0A733308C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01" t="20000" r="17191" b="14104"/>
          <a:stretch/>
        </p:blipFill>
        <p:spPr>
          <a:xfrm>
            <a:off x="314027" y="2029084"/>
            <a:ext cx="4896001" cy="339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2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adroTexto 2">
            <a:extLst>
              <a:ext uri="{FF2B5EF4-FFF2-40B4-BE49-F238E27FC236}">
                <a16:creationId xmlns:a16="http://schemas.microsoft.com/office/drawing/2014/main" xmlns="" id="{75DB8ACF-792C-2343-A667-33810FEE58D5}"/>
              </a:ext>
            </a:extLst>
          </p:cNvPr>
          <p:cNvSpPr txBox="1"/>
          <p:nvPr/>
        </p:nvSpPr>
        <p:spPr>
          <a:xfrm>
            <a:off x="353962" y="405779"/>
            <a:ext cx="1172496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lnSpc>
                <a:spcPts val="4412"/>
              </a:lnSpc>
              <a:defRPr sz="2800" kern="1500" spc="-73">
                <a:solidFill>
                  <a:srgbClr val="FF006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s-CO" sz="2400" dirty="0"/>
              <a:t>3. Proyección de cuarta asignación de vacunas. Pfizer lleguen al país entre el 3-5/03/21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229BBA7D-3BA0-B645-8E63-D9027B6BF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35451"/>
              </p:ext>
            </p:extLst>
          </p:nvPr>
        </p:nvGraphicFramePr>
        <p:xfrm>
          <a:off x="4349184" y="1667790"/>
          <a:ext cx="2743571" cy="4486303"/>
        </p:xfrm>
        <a:graphic>
          <a:graphicData uri="http://schemas.openxmlformats.org/drawingml/2006/table">
            <a:tbl>
              <a:tblPr/>
              <a:tblGrid>
                <a:gridCol w="1812033">
                  <a:extLst>
                    <a:ext uri="{9D8B030D-6E8A-4147-A177-3AD203B41FA5}">
                      <a16:colId xmlns:a16="http://schemas.microsoft.com/office/drawing/2014/main" xmlns="" val="1358528787"/>
                    </a:ext>
                  </a:extLst>
                </a:gridCol>
                <a:gridCol w="931538">
                  <a:extLst>
                    <a:ext uri="{9D8B030D-6E8A-4147-A177-3AD203B41FA5}">
                      <a16:colId xmlns:a16="http://schemas.microsoft.com/office/drawing/2014/main" xmlns="" val="92170888"/>
                    </a:ext>
                  </a:extLst>
                </a:gridCol>
              </a:tblGrid>
              <a:tr h="3419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Entidad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Asignación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285791"/>
                  </a:ext>
                </a:extLst>
              </a:tr>
              <a:tr h="17192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Amazonas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4379058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Antioquia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12600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4730528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Arauca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78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5500044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Archipiélago de San Andrés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9162081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Atlántico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912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6124101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Barranquilla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6840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8966205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Bogotá, D.C.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33648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988061"/>
                  </a:ext>
                </a:extLst>
              </a:tr>
              <a:tr h="17192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Bolívar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2663475"/>
                  </a:ext>
                </a:extLst>
              </a:tr>
              <a:tr h="10131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Boyacá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828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011528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Buenaventura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210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8164914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Caldas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1884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6148440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Caquetá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624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6751749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Cartagena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3210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4459238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Casanare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642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1862111"/>
                  </a:ext>
                </a:extLst>
              </a:tr>
              <a:tr h="10131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Cauca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810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658802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Cesar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1890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8672264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Chocó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246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3538382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Córdoba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2394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470089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Cundinamarca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2184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18220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1904540A-D06D-BE46-896C-C1B7CB7E2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231101"/>
              </p:ext>
            </p:extLst>
          </p:nvPr>
        </p:nvGraphicFramePr>
        <p:xfrm>
          <a:off x="7982825" y="1667790"/>
          <a:ext cx="2743571" cy="4486303"/>
        </p:xfrm>
        <a:graphic>
          <a:graphicData uri="http://schemas.openxmlformats.org/drawingml/2006/table">
            <a:tbl>
              <a:tblPr/>
              <a:tblGrid>
                <a:gridCol w="1812033">
                  <a:extLst>
                    <a:ext uri="{9D8B030D-6E8A-4147-A177-3AD203B41FA5}">
                      <a16:colId xmlns:a16="http://schemas.microsoft.com/office/drawing/2014/main" xmlns="" val="1358528787"/>
                    </a:ext>
                  </a:extLst>
                </a:gridCol>
                <a:gridCol w="931538">
                  <a:extLst>
                    <a:ext uri="{9D8B030D-6E8A-4147-A177-3AD203B41FA5}">
                      <a16:colId xmlns:a16="http://schemas.microsoft.com/office/drawing/2014/main" xmlns="" val="92170888"/>
                    </a:ext>
                  </a:extLst>
                </a:gridCol>
              </a:tblGrid>
              <a:tr h="3419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Entidad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Asignación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285791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Cundinamarca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2184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1822031"/>
                  </a:ext>
                </a:extLst>
              </a:tr>
              <a:tr h="17192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Guainía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1159682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Guaviare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150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3874916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Huila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1938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0462231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La Guajira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372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8074845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Magdalena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180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0924022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Meta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1482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3581812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Nariño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2118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6720917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Norte de Santander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2658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4057650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Putumayo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180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4493212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Quindío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1146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167351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Risaralda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2268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3849315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Santa Marta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1254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4422140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Santander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4878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7040231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Sucre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1326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8353139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Tolima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1872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719832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Valle del Cauca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9012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3078847"/>
                  </a:ext>
                </a:extLst>
              </a:tr>
              <a:tr h="17192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Vaupés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4095236"/>
                  </a:ext>
                </a:extLst>
              </a:tr>
              <a:tr h="9591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Vichada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</a:t>
                      </a:r>
                    </a:p>
                  </a:txBody>
                  <a:tcPr marL="4764" marR="4764" marT="4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8756214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448111B-5901-0E4E-938B-9ABE70B51B42}"/>
              </a:ext>
            </a:extLst>
          </p:cNvPr>
          <p:cNvSpPr/>
          <p:nvPr/>
        </p:nvSpPr>
        <p:spPr>
          <a:xfrm>
            <a:off x="676717" y="3396172"/>
            <a:ext cx="3088683" cy="1029538"/>
          </a:xfrm>
          <a:prstGeom prst="rect">
            <a:avLst/>
          </a:prstGeom>
          <a:solidFill>
            <a:srgbClr val="E6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100.002 </a:t>
            </a:r>
          </a:p>
          <a:p>
            <a:pPr algn="ctr"/>
            <a:r>
              <a:rPr lang="es-CO" sz="2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Proyección de </a:t>
            </a:r>
          </a:p>
          <a:p>
            <a:pPr algn="ctr"/>
            <a:r>
              <a:rPr lang="es-CO" sz="2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dosis a recibir</a:t>
            </a:r>
          </a:p>
        </p:txBody>
      </p:sp>
    </p:spTree>
    <p:extLst>
      <p:ext uri="{BB962C8B-B14F-4D97-AF65-F5344CB8AC3E}">
        <p14:creationId xmlns:p14="http://schemas.microsoft.com/office/powerpoint/2010/main" val="349801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adroTexto 2">
            <a:extLst>
              <a:ext uri="{FF2B5EF4-FFF2-40B4-BE49-F238E27FC236}">
                <a16:creationId xmlns:a16="http://schemas.microsoft.com/office/drawing/2014/main" xmlns="" id="{75DB8ACF-792C-2343-A667-33810FEE58D5}"/>
              </a:ext>
            </a:extLst>
          </p:cNvPr>
          <p:cNvSpPr txBox="1"/>
          <p:nvPr/>
        </p:nvSpPr>
        <p:spPr>
          <a:xfrm>
            <a:off x="875742" y="634972"/>
            <a:ext cx="10333603" cy="58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lnSpc>
                <a:spcPts val="4412"/>
              </a:lnSpc>
              <a:defRPr sz="2000" kern="1500" spc="-73">
                <a:solidFill>
                  <a:srgbClr val="FF006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s-CO" sz="2400" dirty="0"/>
              <a:t>3. Proyección quinta asignación de vacunas. SINOVAC. 07/03/21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5869D077-8FC7-3740-82AD-B8E8596984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64781" y="1786835"/>
          <a:ext cx="3322637" cy="4571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9739">
                  <a:extLst>
                    <a:ext uri="{9D8B030D-6E8A-4147-A177-3AD203B41FA5}">
                      <a16:colId xmlns:a16="http://schemas.microsoft.com/office/drawing/2014/main" xmlns="" val="4122860615"/>
                    </a:ext>
                  </a:extLst>
                </a:gridCol>
                <a:gridCol w="1442898">
                  <a:extLst>
                    <a:ext uri="{9D8B030D-6E8A-4147-A177-3AD203B41FA5}">
                      <a16:colId xmlns:a16="http://schemas.microsoft.com/office/drawing/2014/main" xmlns="" val="2041285590"/>
                    </a:ext>
                  </a:extLst>
                </a:gridCol>
              </a:tblGrid>
              <a:tr h="3369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Entidad</a:t>
                      </a:r>
                    </a:p>
                  </a:txBody>
                  <a:tcPr marL="5435" marR="5435" marT="54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38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Asignación</a:t>
                      </a:r>
                    </a:p>
                  </a:txBody>
                  <a:tcPr marL="5435" marR="5435" marT="54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3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9901006"/>
                  </a:ext>
                </a:extLst>
              </a:tr>
              <a:tr h="10507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Amazonas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0522811"/>
                  </a:ext>
                </a:extLst>
              </a:tr>
              <a:tr h="10507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Antioquia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147,302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1826208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Arauca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4,093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6172665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Archipiélago de San Andrés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4803918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Atlántico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22,108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8372195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Barranquilla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37,553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095754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Bogotá, D.C.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159,512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913828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Bolívar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27,561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025772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Boyacá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32,389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9161840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Buenaventura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5,468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4892396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Caldas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26,434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984318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Caquetá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5,825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7895262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Cartagena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22,091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8820246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Casanare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5,186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334019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Cauca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31,480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1205581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Cesar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20,893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9156950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Chocó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9,838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3055400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Córdoba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43,515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9505544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Cundinamarca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53,885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0095893"/>
                  </a:ext>
                </a:extLst>
              </a:tr>
            </a:tbl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F4F53B05-EE33-794F-871E-BB7DCF83E783}"/>
              </a:ext>
            </a:extLst>
          </p:cNvPr>
          <p:cNvSpPr/>
          <p:nvPr/>
        </p:nvSpPr>
        <p:spPr>
          <a:xfrm>
            <a:off x="299645" y="3441774"/>
            <a:ext cx="3365491" cy="12618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1.096.790 </a:t>
            </a:r>
          </a:p>
          <a:p>
            <a:pPr algn="ctr"/>
            <a:r>
              <a:rPr lang="es-CO" sz="2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Proyección de </a:t>
            </a:r>
          </a:p>
          <a:p>
            <a:pPr algn="ctr"/>
            <a:r>
              <a:rPr lang="es-CO" sz="2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dosis a recibir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xmlns="" id="{0E9BE85E-A6AB-8940-9576-F787B7A69D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886708" y="1786835"/>
          <a:ext cx="3322637" cy="4348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9739">
                  <a:extLst>
                    <a:ext uri="{9D8B030D-6E8A-4147-A177-3AD203B41FA5}">
                      <a16:colId xmlns:a16="http://schemas.microsoft.com/office/drawing/2014/main" xmlns="" val="4122860615"/>
                    </a:ext>
                  </a:extLst>
                </a:gridCol>
                <a:gridCol w="1442898">
                  <a:extLst>
                    <a:ext uri="{9D8B030D-6E8A-4147-A177-3AD203B41FA5}">
                      <a16:colId xmlns:a16="http://schemas.microsoft.com/office/drawing/2014/main" xmlns="" val="2041285590"/>
                    </a:ext>
                  </a:extLst>
                </a:gridCol>
              </a:tblGrid>
              <a:tr h="3369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Entidad</a:t>
                      </a:r>
                    </a:p>
                  </a:txBody>
                  <a:tcPr marL="5435" marR="5435" marT="54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38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Asignación</a:t>
                      </a:r>
                    </a:p>
                  </a:txBody>
                  <a:tcPr marL="5435" marR="5435" marT="543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3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9901006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Guainía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1598160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Guaviare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7411842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Huila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22,215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3973503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La Guajira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16,869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0445773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Magdalena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17,967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0981478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Meta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15,920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7016957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Nariño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39,294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2316442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Norte de Santander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34,160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9886615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Putumayo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5,238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8507483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Quindio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16,358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9603497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Risaralda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26,190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3134940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Santa Marta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9,681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5497120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Santander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50,809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0521841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Sucre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31,186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2075920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Tolima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36,020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347121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Valle del Cauca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116,942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4136078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Vaupés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5608038"/>
                  </a:ext>
                </a:extLst>
              </a:tr>
              <a:tr h="1086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Vichada</a:t>
                      </a:r>
                    </a:p>
                  </a:txBody>
                  <a:tcPr marL="5435" marR="5435" marT="543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2165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77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372550" y="6950416"/>
            <a:ext cx="472409" cy="269115"/>
          </a:xfrm>
        </p:spPr>
        <p:txBody>
          <a:bodyPr/>
          <a:lstStyle/>
          <a:p>
            <a:pPr defTabSz="905129">
              <a:defRPr/>
            </a:pPr>
            <a:fld id="{597BFFA6-61B1-4984-983B-9D1AEC0ED12D}" type="slidenum">
              <a:rPr lang="es-SV">
                <a:solidFill>
                  <a:srgbClr val="616161"/>
                </a:solidFill>
              </a:rPr>
              <a:pPr defTabSz="905129">
                <a:defRPr/>
              </a:pPr>
              <a:t>6</a:t>
            </a:fld>
            <a:endParaRPr lang="es-SV" dirty="0">
              <a:solidFill>
                <a:srgbClr val="616161"/>
              </a:solidFill>
            </a:endParaRPr>
          </a:p>
        </p:txBody>
      </p:sp>
      <p:sp>
        <p:nvSpPr>
          <p:cNvPr id="171" name="65 Rectángulo"/>
          <p:cNvSpPr/>
          <p:nvPr/>
        </p:nvSpPr>
        <p:spPr bwMode="auto">
          <a:xfrm>
            <a:off x="4754029" y="3186255"/>
            <a:ext cx="2417528" cy="587740"/>
          </a:xfrm>
          <a:custGeom>
            <a:avLst/>
            <a:gdLst>
              <a:gd name="connsiteX0" fmla="*/ 0 w 1292073"/>
              <a:gd name="connsiteY0" fmla="*/ 0 h 3799038"/>
              <a:gd name="connsiteX1" fmla="*/ 1292073 w 1292073"/>
              <a:gd name="connsiteY1" fmla="*/ 0 h 3799038"/>
              <a:gd name="connsiteX2" fmla="*/ 1292073 w 1292073"/>
              <a:gd name="connsiteY2" fmla="*/ 3799038 h 3799038"/>
              <a:gd name="connsiteX3" fmla="*/ 0 w 1292073"/>
              <a:gd name="connsiteY3" fmla="*/ 3799038 h 3799038"/>
              <a:gd name="connsiteX4" fmla="*/ 0 w 1292073"/>
              <a:gd name="connsiteY4" fmla="*/ 0 h 3799038"/>
              <a:gd name="connsiteX0" fmla="*/ 0 w 2015973"/>
              <a:gd name="connsiteY0" fmla="*/ 0 h 4361013"/>
              <a:gd name="connsiteX1" fmla="*/ 2015973 w 2015973"/>
              <a:gd name="connsiteY1" fmla="*/ 561975 h 4361013"/>
              <a:gd name="connsiteX2" fmla="*/ 2015973 w 2015973"/>
              <a:gd name="connsiteY2" fmla="*/ 4361013 h 4361013"/>
              <a:gd name="connsiteX3" fmla="*/ 723900 w 2015973"/>
              <a:gd name="connsiteY3" fmla="*/ 4361013 h 4361013"/>
              <a:gd name="connsiteX4" fmla="*/ 0 w 2015973"/>
              <a:gd name="connsiteY4" fmla="*/ 0 h 4361013"/>
              <a:gd name="connsiteX0" fmla="*/ 47625 w 2063598"/>
              <a:gd name="connsiteY0" fmla="*/ 0 h 4361013"/>
              <a:gd name="connsiteX1" fmla="*/ 2063598 w 2063598"/>
              <a:gd name="connsiteY1" fmla="*/ 561975 h 4361013"/>
              <a:gd name="connsiteX2" fmla="*/ 2063598 w 2063598"/>
              <a:gd name="connsiteY2" fmla="*/ 4361013 h 4361013"/>
              <a:gd name="connsiteX3" fmla="*/ 0 w 2063598"/>
              <a:gd name="connsiteY3" fmla="*/ 3789513 h 4361013"/>
              <a:gd name="connsiteX4" fmla="*/ 47625 w 2063598"/>
              <a:gd name="connsiteY4" fmla="*/ 0 h 4361013"/>
              <a:gd name="connsiteX0" fmla="*/ 9525 w 2063598"/>
              <a:gd name="connsiteY0" fmla="*/ 0 h 4351488"/>
              <a:gd name="connsiteX1" fmla="*/ 2063598 w 2063598"/>
              <a:gd name="connsiteY1" fmla="*/ 552450 h 4351488"/>
              <a:gd name="connsiteX2" fmla="*/ 2063598 w 2063598"/>
              <a:gd name="connsiteY2" fmla="*/ 4351488 h 4351488"/>
              <a:gd name="connsiteX3" fmla="*/ 0 w 2063598"/>
              <a:gd name="connsiteY3" fmla="*/ 3779988 h 4351488"/>
              <a:gd name="connsiteX4" fmla="*/ 9525 w 2063598"/>
              <a:gd name="connsiteY4" fmla="*/ 0 h 4351488"/>
              <a:gd name="connsiteX0" fmla="*/ 19050 w 2063598"/>
              <a:gd name="connsiteY0" fmla="*/ 0 h 4351488"/>
              <a:gd name="connsiteX1" fmla="*/ 2063598 w 2063598"/>
              <a:gd name="connsiteY1" fmla="*/ 552450 h 4351488"/>
              <a:gd name="connsiteX2" fmla="*/ 2063598 w 2063598"/>
              <a:gd name="connsiteY2" fmla="*/ 4351488 h 4351488"/>
              <a:gd name="connsiteX3" fmla="*/ 0 w 2063598"/>
              <a:gd name="connsiteY3" fmla="*/ 3779988 h 4351488"/>
              <a:gd name="connsiteX4" fmla="*/ 19050 w 2063598"/>
              <a:gd name="connsiteY4" fmla="*/ 0 h 4351488"/>
              <a:gd name="connsiteX0" fmla="*/ 0 w 2063598"/>
              <a:gd name="connsiteY0" fmla="*/ 0 h 4351488"/>
              <a:gd name="connsiteX1" fmla="*/ 2063598 w 2063598"/>
              <a:gd name="connsiteY1" fmla="*/ 552450 h 4351488"/>
              <a:gd name="connsiteX2" fmla="*/ 2063598 w 2063598"/>
              <a:gd name="connsiteY2" fmla="*/ 4351488 h 4351488"/>
              <a:gd name="connsiteX3" fmla="*/ 0 w 2063598"/>
              <a:gd name="connsiteY3" fmla="*/ 3779988 h 4351488"/>
              <a:gd name="connsiteX4" fmla="*/ 0 w 2063598"/>
              <a:gd name="connsiteY4" fmla="*/ 0 h 4351488"/>
              <a:gd name="connsiteX0" fmla="*/ 0 w 4849660"/>
              <a:gd name="connsiteY0" fmla="*/ 0 h 4351488"/>
              <a:gd name="connsiteX1" fmla="*/ 4849660 w 4849660"/>
              <a:gd name="connsiteY1" fmla="*/ 2660534 h 4351488"/>
              <a:gd name="connsiteX2" fmla="*/ 2063598 w 4849660"/>
              <a:gd name="connsiteY2" fmla="*/ 4351488 h 4351488"/>
              <a:gd name="connsiteX3" fmla="*/ 0 w 4849660"/>
              <a:gd name="connsiteY3" fmla="*/ 3779988 h 4351488"/>
              <a:gd name="connsiteX4" fmla="*/ 0 w 4849660"/>
              <a:gd name="connsiteY4" fmla="*/ 0 h 4351488"/>
              <a:gd name="connsiteX0" fmla="*/ 2624137 w 4849660"/>
              <a:gd name="connsiteY0" fmla="*/ 0 h 3041735"/>
              <a:gd name="connsiteX1" fmla="*/ 4849660 w 4849660"/>
              <a:gd name="connsiteY1" fmla="*/ 1350781 h 3041735"/>
              <a:gd name="connsiteX2" fmla="*/ 2063598 w 4849660"/>
              <a:gd name="connsiteY2" fmla="*/ 3041735 h 3041735"/>
              <a:gd name="connsiteX3" fmla="*/ 0 w 4849660"/>
              <a:gd name="connsiteY3" fmla="*/ 2470235 h 3041735"/>
              <a:gd name="connsiteX4" fmla="*/ 2624137 w 4849660"/>
              <a:gd name="connsiteY4" fmla="*/ 0 h 3041735"/>
              <a:gd name="connsiteX0" fmla="*/ 2352675 w 4578198"/>
              <a:gd name="connsiteY0" fmla="*/ 0 h 3041735"/>
              <a:gd name="connsiteX1" fmla="*/ 4578198 w 4578198"/>
              <a:gd name="connsiteY1" fmla="*/ 1350781 h 3041735"/>
              <a:gd name="connsiteX2" fmla="*/ 1792136 w 4578198"/>
              <a:gd name="connsiteY2" fmla="*/ 3041735 h 3041735"/>
              <a:gd name="connsiteX3" fmla="*/ 0 w 4578198"/>
              <a:gd name="connsiteY3" fmla="*/ 599156 h 3041735"/>
              <a:gd name="connsiteX4" fmla="*/ 2352675 w 4578198"/>
              <a:gd name="connsiteY4" fmla="*/ 0 h 3041735"/>
              <a:gd name="connsiteX0" fmla="*/ 2624138 w 4849661"/>
              <a:gd name="connsiteY0" fmla="*/ 0 h 3041735"/>
              <a:gd name="connsiteX1" fmla="*/ 4849661 w 4849661"/>
              <a:gd name="connsiteY1" fmla="*/ 1350781 h 3041735"/>
              <a:gd name="connsiteX2" fmla="*/ 2063599 w 4849661"/>
              <a:gd name="connsiteY2" fmla="*/ 3041735 h 3041735"/>
              <a:gd name="connsiteX3" fmla="*/ 0 w 4849661"/>
              <a:gd name="connsiteY3" fmla="*/ 1597065 h 3041735"/>
              <a:gd name="connsiteX4" fmla="*/ 2624138 w 4849661"/>
              <a:gd name="connsiteY4" fmla="*/ 0 h 3041735"/>
              <a:gd name="connsiteX0" fmla="*/ 2593182 w 4818705"/>
              <a:gd name="connsiteY0" fmla="*/ 0 h 3041735"/>
              <a:gd name="connsiteX1" fmla="*/ 4818705 w 4818705"/>
              <a:gd name="connsiteY1" fmla="*/ 1350781 h 3041735"/>
              <a:gd name="connsiteX2" fmla="*/ 2032643 w 4818705"/>
              <a:gd name="connsiteY2" fmla="*/ 3041735 h 3041735"/>
              <a:gd name="connsiteX3" fmla="*/ 0 w 4818705"/>
              <a:gd name="connsiteY3" fmla="*/ 1229085 h 3041735"/>
              <a:gd name="connsiteX4" fmla="*/ 2593182 w 4818705"/>
              <a:gd name="connsiteY4" fmla="*/ 0 h 3041735"/>
              <a:gd name="connsiteX0" fmla="*/ 2621757 w 4847280"/>
              <a:gd name="connsiteY0" fmla="*/ 0 h 3041735"/>
              <a:gd name="connsiteX1" fmla="*/ 4847280 w 4847280"/>
              <a:gd name="connsiteY1" fmla="*/ 1350781 h 3041735"/>
              <a:gd name="connsiteX2" fmla="*/ 2061218 w 4847280"/>
              <a:gd name="connsiteY2" fmla="*/ 3041735 h 3041735"/>
              <a:gd name="connsiteX3" fmla="*/ 0 w 4847280"/>
              <a:gd name="connsiteY3" fmla="*/ 1597065 h 3041735"/>
              <a:gd name="connsiteX4" fmla="*/ 2621757 w 4847280"/>
              <a:gd name="connsiteY4" fmla="*/ 0 h 3041735"/>
              <a:gd name="connsiteX0" fmla="*/ 2621757 w 4773461"/>
              <a:gd name="connsiteY0" fmla="*/ 0 h 3041735"/>
              <a:gd name="connsiteX1" fmla="*/ 4773461 w 4773461"/>
              <a:gd name="connsiteY1" fmla="*/ 1213569 h 3041735"/>
              <a:gd name="connsiteX2" fmla="*/ 2061218 w 4773461"/>
              <a:gd name="connsiteY2" fmla="*/ 3041735 h 3041735"/>
              <a:gd name="connsiteX3" fmla="*/ 0 w 4773461"/>
              <a:gd name="connsiteY3" fmla="*/ 1597065 h 3041735"/>
              <a:gd name="connsiteX4" fmla="*/ 2621757 w 4773461"/>
              <a:gd name="connsiteY4" fmla="*/ 0 h 3041735"/>
              <a:gd name="connsiteX0" fmla="*/ 2621757 w 4830611"/>
              <a:gd name="connsiteY0" fmla="*/ 0 h 3041735"/>
              <a:gd name="connsiteX1" fmla="*/ 4830611 w 4830611"/>
              <a:gd name="connsiteY1" fmla="*/ 1338308 h 3041735"/>
              <a:gd name="connsiteX2" fmla="*/ 2061218 w 4830611"/>
              <a:gd name="connsiteY2" fmla="*/ 3041735 h 3041735"/>
              <a:gd name="connsiteX3" fmla="*/ 0 w 4830611"/>
              <a:gd name="connsiteY3" fmla="*/ 1597065 h 3041735"/>
              <a:gd name="connsiteX4" fmla="*/ 2621757 w 4830611"/>
              <a:gd name="connsiteY4" fmla="*/ 0 h 3041735"/>
              <a:gd name="connsiteX0" fmla="*/ 2621757 w 4828230"/>
              <a:gd name="connsiteY0" fmla="*/ 0 h 3041735"/>
              <a:gd name="connsiteX1" fmla="*/ 4828230 w 4828230"/>
              <a:gd name="connsiteY1" fmla="*/ 1357019 h 3041735"/>
              <a:gd name="connsiteX2" fmla="*/ 2061218 w 4828230"/>
              <a:gd name="connsiteY2" fmla="*/ 3041735 h 3041735"/>
              <a:gd name="connsiteX3" fmla="*/ 0 w 4828230"/>
              <a:gd name="connsiteY3" fmla="*/ 1597065 h 3041735"/>
              <a:gd name="connsiteX4" fmla="*/ 2621757 w 4828230"/>
              <a:gd name="connsiteY4" fmla="*/ 0 h 3041735"/>
              <a:gd name="connsiteX0" fmla="*/ 2621757 w 4835374"/>
              <a:gd name="connsiteY0" fmla="*/ 0 h 3041735"/>
              <a:gd name="connsiteX1" fmla="*/ 4835374 w 4835374"/>
              <a:gd name="connsiteY1" fmla="*/ 1350783 h 3041735"/>
              <a:gd name="connsiteX2" fmla="*/ 2061218 w 4835374"/>
              <a:gd name="connsiteY2" fmla="*/ 3041735 h 3041735"/>
              <a:gd name="connsiteX3" fmla="*/ 0 w 4835374"/>
              <a:gd name="connsiteY3" fmla="*/ 1597065 h 3041735"/>
              <a:gd name="connsiteX4" fmla="*/ 2621757 w 4835374"/>
              <a:gd name="connsiteY4" fmla="*/ 0 h 3041735"/>
              <a:gd name="connsiteX0" fmla="*/ 2621757 w 4835374"/>
              <a:gd name="connsiteY0" fmla="*/ 0 h 3079155"/>
              <a:gd name="connsiteX1" fmla="*/ 4835374 w 4835374"/>
              <a:gd name="connsiteY1" fmla="*/ 1388203 h 3079155"/>
              <a:gd name="connsiteX2" fmla="*/ 2061218 w 4835374"/>
              <a:gd name="connsiteY2" fmla="*/ 3079155 h 3079155"/>
              <a:gd name="connsiteX3" fmla="*/ 0 w 4835374"/>
              <a:gd name="connsiteY3" fmla="*/ 1634485 h 3079155"/>
              <a:gd name="connsiteX4" fmla="*/ 2621757 w 4835374"/>
              <a:gd name="connsiteY4" fmla="*/ 0 h 307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5374" h="3079155">
                <a:moveTo>
                  <a:pt x="2621757" y="0"/>
                </a:moveTo>
                <a:lnTo>
                  <a:pt x="4835374" y="1388203"/>
                </a:lnTo>
                <a:lnTo>
                  <a:pt x="2061218" y="3079155"/>
                </a:lnTo>
                <a:lnTo>
                  <a:pt x="0" y="1634485"/>
                </a:lnTo>
                <a:lnTo>
                  <a:pt x="262175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1207599">
              <a:defRPr/>
            </a:pPr>
            <a:endParaRPr lang="es-SV" sz="9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3 Rectángulo"/>
          <p:cNvSpPr/>
          <p:nvPr/>
        </p:nvSpPr>
        <p:spPr bwMode="auto">
          <a:xfrm rot="841039">
            <a:off x="-206078" y="4453196"/>
            <a:ext cx="12662033" cy="383893"/>
          </a:xfrm>
          <a:custGeom>
            <a:avLst/>
            <a:gdLst/>
            <a:ahLst/>
            <a:cxnLst/>
            <a:rect l="l" t="t" r="r" b="b"/>
            <a:pathLst>
              <a:path w="25325714" h="767876">
                <a:moveTo>
                  <a:pt x="0" y="0"/>
                </a:moveTo>
                <a:lnTo>
                  <a:pt x="25134014" y="0"/>
                </a:lnTo>
                <a:lnTo>
                  <a:pt x="25325714" y="767876"/>
                </a:lnTo>
                <a:lnTo>
                  <a:pt x="191699" y="767875"/>
                </a:lnTo>
                <a:close/>
              </a:path>
            </a:pathLst>
          </a:custGeom>
          <a:solidFill>
            <a:srgbClr val="8D3314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1207599">
              <a:defRPr/>
            </a:pPr>
            <a:endParaRPr lang="es-SV" sz="933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3 Rectángulo"/>
          <p:cNvSpPr/>
          <p:nvPr/>
        </p:nvSpPr>
        <p:spPr bwMode="auto">
          <a:xfrm rot="841039">
            <a:off x="-248247" y="4044047"/>
            <a:ext cx="12688508" cy="489939"/>
          </a:xfrm>
          <a:custGeom>
            <a:avLst/>
            <a:gdLst/>
            <a:ahLst/>
            <a:cxnLst/>
            <a:rect l="l" t="t" r="r" b="b"/>
            <a:pathLst>
              <a:path w="25378669" h="979993">
                <a:moveTo>
                  <a:pt x="0" y="1"/>
                </a:moveTo>
                <a:lnTo>
                  <a:pt x="25134015" y="0"/>
                </a:lnTo>
                <a:lnTo>
                  <a:pt x="25378669" y="979993"/>
                </a:lnTo>
                <a:lnTo>
                  <a:pt x="244654" y="979992"/>
                </a:lnTo>
                <a:close/>
              </a:path>
            </a:pathLst>
          </a:custGeom>
          <a:solidFill>
            <a:srgbClr val="B14F18"/>
          </a:solidFill>
          <a:ln w="38100">
            <a:solidFill>
              <a:srgbClr val="8D3314"/>
            </a:solidFill>
          </a:ln>
          <a:extLst/>
        </p:spPr>
        <p:txBody>
          <a:bodyPr lIns="0" tIns="0" rIns="0" bIns="0" rtlCol="0" anchor="ctr"/>
          <a:lstStyle/>
          <a:p>
            <a:pPr algn="ctr" defTabSz="1207599">
              <a:defRPr/>
            </a:pPr>
            <a:endParaRPr lang="es-SV" sz="933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74" name="173 Conector recto"/>
          <p:cNvCxnSpPr/>
          <p:nvPr/>
        </p:nvCxnSpPr>
        <p:spPr>
          <a:xfrm flipH="1">
            <a:off x="7461168" y="5048204"/>
            <a:ext cx="936961" cy="265479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174 Conector recto"/>
          <p:cNvCxnSpPr/>
          <p:nvPr/>
        </p:nvCxnSpPr>
        <p:spPr>
          <a:xfrm flipH="1">
            <a:off x="7994176" y="5180368"/>
            <a:ext cx="936961" cy="265479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175 Conector recto"/>
          <p:cNvCxnSpPr/>
          <p:nvPr/>
        </p:nvCxnSpPr>
        <p:spPr>
          <a:xfrm flipH="1">
            <a:off x="6346693" y="4770027"/>
            <a:ext cx="936961" cy="265479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176 Conector recto"/>
          <p:cNvCxnSpPr/>
          <p:nvPr/>
        </p:nvCxnSpPr>
        <p:spPr>
          <a:xfrm flipH="1">
            <a:off x="6871137" y="4853094"/>
            <a:ext cx="936961" cy="265479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177 Conector recto"/>
          <p:cNvCxnSpPr/>
          <p:nvPr/>
        </p:nvCxnSpPr>
        <p:spPr>
          <a:xfrm flipH="1">
            <a:off x="5307696" y="4510616"/>
            <a:ext cx="936961" cy="265479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178 Conector recto"/>
          <p:cNvCxnSpPr/>
          <p:nvPr/>
        </p:nvCxnSpPr>
        <p:spPr>
          <a:xfrm flipH="1">
            <a:off x="5840705" y="4642782"/>
            <a:ext cx="936961" cy="265479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179 Conector recto"/>
          <p:cNvCxnSpPr/>
          <p:nvPr/>
        </p:nvCxnSpPr>
        <p:spPr>
          <a:xfrm flipH="1">
            <a:off x="4193220" y="4232440"/>
            <a:ext cx="936961" cy="265479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180 Conector recto"/>
          <p:cNvCxnSpPr/>
          <p:nvPr/>
        </p:nvCxnSpPr>
        <p:spPr>
          <a:xfrm flipH="1">
            <a:off x="4726229" y="4364606"/>
            <a:ext cx="936961" cy="265479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181 Conector recto"/>
          <p:cNvCxnSpPr/>
          <p:nvPr/>
        </p:nvCxnSpPr>
        <p:spPr>
          <a:xfrm flipH="1">
            <a:off x="10139954" y="5717855"/>
            <a:ext cx="936961" cy="265479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182 Conector recto"/>
          <p:cNvCxnSpPr/>
          <p:nvPr/>
        </p:nvCxnSpPr>
        <p:spPr>
          <a:xfrm flipH="1">
            <a:off x="10672962" y="5850020"/>
            <a:ext cx="936961" cy="265479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183 Conector recto"/>
          <p:cNvCxnSpPr/>
          <p:nvPr/>
        </p:nvCxnSpPr>
        <p:spPr>
          <a:xfrm flipH="1">
            <a:off x="9025480" y="5439679"/>
            <a:ext cx="936961" cy="265479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184 Conector recto"/>
          <p:cNvCxnSpPr/>
          <p:nvPr/>
        </p:nvCxnSpPr>
        <p:spPr>
          <a:xfrm flipH="1">
            <a:off x="9558488" y="5571844"/>
            <a:ext cx="936961" cy="265479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185 Conector recto"/>
          <p:cNvCxnSpPr/>
          <p:nvPr/>
        </p:nvCxnSpPr>
        <p:spPr>
          <a:xfrm flipH="1">
            <a:off x="8519490" y="5312435"/>
            <a:ext cx="936961" cy="265479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186 Conector recto"/>
          <p:cNvCxnSpPr/>
          <p:nvPr/>
        </p:nvCxnSpPr>
        <p:spPr>
          <a:xfrm flipH="1">
            <a:off x="11800688" y="6283025"/>
            <a:ext cx="391312" cy="110875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187 Conector recto"/>
          <p:cNvCxnSpPr/>
          <p:nvPr/>
        </p:nvCxnSpPr>
        <p:spPr>
          <a:xfrm flipH="1">
            <a:off x="11219226" y="5982415"/>
            <a:ext cx="936961" cy="265479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188 Conector recto"/>
          <p:cNvCxnSpPr/>
          <p:nvPr/>
        </p:nvCxnSpPr>
        <p:spPr>
          <a:xfrm flipH="1">
            <a:off x="2095013" y="3704559"/>
            <a:ext cx="936961" cy="265479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189 Conector recto"/>
          <p:cNvCxnSpPr/>
          <p:nvPr/>
        </p:nvCxnSpPr>
        <p:spPr>
          <a:xfrm flipH="1">
            <a:off x="2628020" y="3836724"/>
            <a:ext cx="936961" cy="265479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190 Conector recto"/>
          <p:cNvCxnSpPr/>
          <p:nvPr/>
        </p:nvCxnSpPr>
        <p:spPr>
          <a:xfrm flipH="1">
            <a:off x="980538" y="3426380"/>
            <a:ext cx="936961" cy="265479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191 Conector recto"/>
          <p:cNvCxnSpPr/>
          <p:nvPr/>
        </p:nvCxnSpPr>
        <p:spPr>
          <a:xfrm flipH="1">
            <a:off x="1513546" y="3558548"/>
            <a:ext cx="936961" cy="265479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192 Conector recto"/>
          <p:cNvCxnSpPr/>
          <p:nvPr/>
        </p:nvCxnSpPr>
        <p:spPr>
          <a:xfrm flipH="1">
            <a:off x="5" y="2733334"/>
            <a:ext cx="878495" cy="248913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193 Conector recto"/>
          <p:cNvCxnSpPr/>
          <p:nvPr/>
        </p:nvCxnSpPr>
        <p:spPr>
          <a:xfrm flipH="1">
            <a:off x="474549" y="3299138"/>
            <a:ext cx="936961" cy="265479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194 Conector recto"/>
          <p:cNvCxnSpPr/>
          <p:nvPr/>
        </p:nvCxnSpPr>
        <p:spPr>
          <a:xfrm flipH="1">
            <a:off x="-121912" y="2512598"/>
            <a:ext cx="297028" cy="84160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195 Conector recto"/>
          <p:cNvCxnSpPr/>
          <p:nvPr/>
        </p:nvCxnSpPr>
        <p:spPr>
          <a:xfrm flipH="1">
            <a:off x="3659326" y="4096034"/>
            <a:ext cx="936961" cy="265479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196 Conector recto"/>
          <p:cNvCxnSpPr/>
          <p:nvPr/>
        </p:nvCxnSpPr>
        <p:spPr>
          <a:xfrm flipH="1">
            <a:off x="3153336" y="3968791"/>
            <a:ext cx="936961" cy="265479"/>
          </a:xfrm>
          <a:prstGeom prst="line">
            <a:avLst/>
          </a:prstGeom>
          <a:ln w="38100" cap="rnd">
            <a:solidFill>
              <a:srgbClr val="8D331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65 Rectángulo"/>
          <p:cNvSpPr/>
          <p:nvPr/>
        </p:nvSpPr>
        <p:spPr bwMode="auto">
          <a:xfrm>
            <a:off x="4782271" y="3505632"/>
            <a:ext cx="1031733" cy="2175492"/>
          </a:xfrm>
          <a:custGeom>
            <a:avLst/>
            <a:gdLst>
              <a:gd name="connsiteX0" fmla="*/ 0 w 1292073"/>
              <a:gd name="connsiteY0" fmla="*/ 0 h 3799038"/>
              <a:gd name="connsiteX1" fmla="*/ 1292073 w 1292073"/>
              <a:gd name="connsiteY1" fmla="*/ 0 h 3799038"/>
              <a:gd name="connsiteX2" fmla="*/ 1292073 w 1292073"/>
              <a:gd name="connsiteY2" fmla="*/ 3799038 h 3799038"/>
              <a:gd name="connsiteX3" fmla="*/ 0 w 1292073"/>
              <a:gd name="connsiteY3" fmla="*/ 3799038 h 3799038"/>
              <a:gd name="connsiteX4" fmla="*/ 0 w 1292073"/>
              <a:gd name="connsiteY4" fmla="*/ 0 h 3799038"/>
              <a:gd name="connsiteX0" fmla="*/ 0 w 2015973"/>
              <a:gd name="connsiteY0" fmla="*/ 0 h 4361013"/>
              <a:gd name="connsiteX1" fmla="*/ 2015973 w 2015973"/>
              <a:gd name="connsiteY1" fmla="*/ 561975 h 4361013"/>
              <a:gd name="connsiteX2" fmla="*/ 2015973 w 2015973"/>
              <a:gd name="connsiteY2" fmla="*/ 4361013 h 4361013"/>
              <a:gd name="connsiteX3" fmla="*/ 723900 w 2015973"/>
              <a:gd name="connsiteY3" fmla="*/ 4361013 h 4361013"/>
              <a:gd name="connsiteX4" fmla="*/ 0 w 2015973"/>
              <a:gd name="connsiteY4" fmla="*/ 0 h 4361013"/>
              <a:gd name="connsiteX0" fmla="*/ 47625 w 2063598"/>
              <a:gd name="connsiteY0" fmla="*/ 0 h 4361013"/>
              <a:gd name="connsiteX1" fmla="*/ 2063598 w 2063598"/>
              <a:gd name="connsiteY1" fmla="*/ 561975 h 4361013"/>
              <a:gd name="connsiteX2" fmla="*/ 2063598 w 2063598"/>
              <a:gd name="connsiteY2" fmla="*/ 4361013 h 4361013"/>
              <a:gd name="connsiteX3" fmla="*/ 0 w 2063598"/>
              <a:gd name="connsiteY3" fmla="*/ 3789513 h 4361013"/>
              <a:gd name="connsiteX4" fmla="*/ 47625 w 2063598"/>
              <a:gd name="connsiteY4" fmla="*/ 0 h 4361013"/>
              <a:gd name="connsiteX0" fmla="*/ 9525 w 2063598"/>
              <a:gd name="connsiteY0" fmla="*/ 0 h 4351488"/>
              <a:gd name="connsiteX1" fmla="*/ 2063598 w 2063598"/>
              <a:gd name="connsiteY1" fmla="*/ 552450 h 4351488"/>
              <a:gd name="connsiteX2" fmla="*/ 2063598 w 2063598"/>
              <a:gd name="connsiteY2" fmla="*/ 4351488 h 4351488"/>
              <a:gd name="connsiteX3" fmla="*/ 0 w 2063598"/>
              <a:gd name="connsiteY3" fmla="*/ 3779988 h 4351488"/>
              <a:gd name="connsiteX4" fmla="*/ 9525 w 2063598"/>
              <a:gd name="connsiteY4" fmla="*/ 0 h 4351488"/>
              <a:gd name="connsiteX0" fmla="*/ 19050 w 2063598"/>
              <a:gd name="connsiteY0" fmla="*/ 0 h 4351488"/>
              <a:gd name="connsiteX1" fmla="*/ 2063598 w 2063598"/>
              <a:gd name="connsiteY1" fmla="*/ 552450 h 4351488"/>
              <a:gd name="connsiteX2" fmla="*/ 2063598 w 2063598"/>
              <a:gd name="connsiteY2" fmla="*/ 4351488 h 4351488"/>
              <a:gd name="connsiteX3" fmla="*/ 0 w 2063598"/>
              <a:gd name="connsiteY3" fmla="*/ 3779988 h 4351488"/>
              <a:gd name="connsiteX4" fmla="*/ 19050 w 2063598"/>
              <a:gd name="connsiteY4" fmla="*/ 0 h 4351488"/>
              <a:gd name="connsiteX0" fmla="*/ 0 w 2063598"/>
              <a:gd name="connsiteY0" fmla="*/ 0 h 4351488"/>
              <a:gd name="connsiteX1" fmla="*/ 2063598 w 2063598"/>
              <a:gd name="connsiteY1" fmla="*/ 552450 h 4351488"/>
              <a:gd name="connsiteX2" fmla="*/ 2063598 w 2063598"/>
              <a:gd name="connsiteY2" fmla="*/ 4351488 h 4351488"/>
              <a:gd name="connsiteX3" fmla="*/ 0 w 2063598"/>
              <a:gd name="connsiteY3" fmla="*/ 3779988 h 4351488"/>
              <a:gd name="connsiteX4" fmla="*/ 0 w 2063598"/>
              <a:gd name="connsiteY4" fmla="*/ 0 h 435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598" h="4351488">
                <a:moveTo>
                  <a:pt x="0" y="0"/>
                </a:moveTo>
                <a:lnTo>
                  <a:pt x="2063598" y="552450"/>
                </a:lnTo>
                <a:lnTo>
                  <a:pt x="2063598" y="4351488"/>
                </a:lnTo>
                <a:lnTo>
                  <a:pt x="0" y="37799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1207599">
              <a:defRPr/>
            </a:pPr>
            <a:endParaRPr lang="es-SV" sz="9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72 Rectángulo"/>
          <p:cNvSpPr/>
          <p:nvPr/>
        </p:nvSpPr>
        <p:spPr bwMode="auto">
          <a:xfrm>
            <a:off x="6096801" y="3973189"/>
            <a:ext cx="784569" cy="691184"/>
          </a:xfrm>
          <a:custGeom>
            <a:avLst/>
            <a:gdLst/>
            <a:ahLst/>
            <a:cxnLst/>
            <a:rect l="l" t="t" r="r" b="b"/>
            <a:pathLst>
              <a:path w="1538040" h="1367345">
                <a:moveTo>
                  <a:pt x="1532013" y="0"/>
                </a:moveTo>
                <a:lnTo>
                  <a:pt x="1538040" y="1367345"/>
                </a:lnTo>
                <a:lnTo>
                  <a:pt x="991" y="983622"/>
                </a:lnTo>
                <a:lnTo>
                  <a:pt x="0" y="390526"/>
                </a:lnTo>
                <a:close/>
              </a:path>
            </a:pathLst>
          </a:custGeom>
          <a:solidFill>
            <a:srgbClr val="751F0E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1207599">
              <a:defRPr/>
            </a:pPr>
            <a:endParaRPr lang="es-SV" sz="9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65 Rectángulo"/>
          <p:cNvSpPr/>
          <p:nvPr/>
        </p:nvSpPr>
        <p:spPr bwMode="auto">
          <a:xfrm flipH="1">
            <a:off x="5782218" y="3448826"/>
            <a:ext cx="1384245" cy="2223113"/>
          </a:xfrm>
          <a:custGeom>
            <a:avLst/>
            <a:gdLst/>
            <a:ahLst/>
            <a:cxnLst/>
            <a:rect l="l" t="t" r="r" b="b"/>
            <a:pathLst>
              <a:path w="2768671" h="4446738">
                <a:moveTo>
                  <a:pt x="0" y="0"/>
                </a:moveTo>
                <a:lnTo>
                  <a:pt x="4538" y="2578198"/>
                </a:lnTo>
                <a:lnTo>
                  <a:pt x="592624" y="2431383"/>
                </a:lnTo>
                <a:lnTo>
                  <a:pt x="598651" y="1064037"/>
                </a:lnTo>
                <a:lnTo>
                  <a:pt x="2130664" y="1454563"/>
                </a:lnTo>
                <a:cubicBezTo>
                  <a:pt x="2129107" y="2386950"/>
                  <a:pt x="2127549" y="3319337"/>
                  <a:pt x="2125991" y="4251723"/>
                </a:cubicBezTo>
                <a:lnTo>
                  <a:pt x="2768671" y="4446738"/>
                </a:lnTo>
                <a:lnTo>
                  <a:pt x="2768671" y="647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1207599">
              <a:defRPr/>
            </a:pPr>
            <a:endParaRPr lang="es-SV" sz="9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65 Rectángulo"/>
          <p:cNvSpPr/>
          <p:nvPr/>
        </p:nvSpPr>
        <p:spPr bwMode="auto">
          <a:xfrm>
            <a:off x="4752621" y="3179550"/>
            <a:ext cx="2417528" cy="2485681"/>
          </a:xfrm>
          <a:custGeom>
            <a:avLst/>
            <a:gdLst/>
            <a:ahLst/>
            <a:cxnLst/>
            <a:rect l="l" t="t" r="r" b="b"/>
            <a:pathLst>
              <a:path w="4835374" h="4971938">
                <a:moveTo>
                  <a:pt x="2621757" y="0"/>
                </a:moveTo>
                <a:lnTo>
                  <a:pt x="4820166" y="526372"/>
                </a:lnTo>
                <a:lnTo>
                  <a:pt x="4825179" y="525200"/>
                </a:lnTo>
                <a:lnTo>
                  <a:pt x="4825175" y="527572"/>
                </a:lnTo>
                <a:lnTo>
                  <a:pt x="4835374" y="530014"/>
                </a:lnTo>
                <a:lnTo>
                  <a:pt x="4825167" y="532389"/>
                </a:lnTo>
                <a:lnTo>
                  <a:pt x="4820641" y="3103398"/>
                </a:lnTo>
                <a:lnTo>
                  <a:pt x="4232555" y="2956583"/>
                </a:lnTo>
                <a:lnTo>
                  <a:pt x="4226528" y="1589237"/>
                </a:lnTo>
                <a:lnTo>
                  <a:pt x="2694515" y="1979763"/>
                </a:lnTo>
                <a:cubicBezTo>
                  <a:pt x="2696072" y="2912150"/>
                  <a:pt x="2697630" y="3844537"/>
                  <a:pt x="2699188" y="4776923"/>
                </a:cubicBezTo>
                <a:lnTo>
                  <a:pt x="2064395" y="4969545"/>
                </a:lnTo>
                <a:lnTo>
                  <a:pt x="2064395" y="4971938"/>
                </a:lnTo>
                <a:lnTo>
                  <a:pt x="2060272" y="4970796"/>
                </a:lnTo>
                <a:lnTo>
                  <a:pt x="2056508" y="4971938"/>
                </a:lnTo>
                <a:lnTo>
                  <a:pt x="2056508" y="4969754"/>
                </a:lnTo>
                <a:lnTo>
                  <a:pt x="797" y="4400438"/>
                </a:lnTo>
                <a:lnTo>
                  <a:pt x="797" y="624258"/>
                </a:lnTo>
                <a:lnTo>
                  <a:pt x="0" y="624044"/>
                </a:lnTo>
                <a:lnTo>
                  <a:pt x="797" y="623855"/>
                </a:lnTo>
                <a:lnTo>
                  <a:pt x="797" y="620450"/>
                </a:lnTo>
                <a:lnTo>
                  <a:pt x="7529" y="622252"/>
                </a:lnTo>
                <a:close/>
              </a:path>
            </a:pathLst>
          </a:cu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  <a:extLst/>
        </p:spPr>
        <p:txBody>
          <a:bodyPr lIns="0" tIns="0" rIns="0" bIns="0" rtlCol="0" anchor="ctr"/>
          <a:lstStyle/>
          <a:p>
            <a:pPr algn="ctr" defTabSz="1207599">
              <a:defRPr/>
            </a:pPr>
            <a:endParaRPr lang="es-SV" sz="90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2" name="201 Grupo"/>
          <p:cNvGrpSpPr>
            <a:grpSpLocks noChangeAspect="1"/>
          </p:cNvGrpSpPr>
          <p:nvPr/>
        </p:nvGrpSpPr>
        <p:grpSpPr>
          <a:xfrm>
            <a:off x="2976304" y="3925686"/>
            <a:ext cx="1529745" cy="417064"/>
            <a:chOff x="2426709" y="5713640"/>
            <a:chExt cx="4139810" cy="1128718"/>
          </a:xfrm>
          <a:solidFill>
            <a:schemeClr val="bg1">
              <a:lumMod val="85000"/>
            </a:schemeClr>
          </a:solidFill>
        </p:grpSpPr>
        <p:sp>
          <p:nvSpPr>
            <p:cNvPr id="203" name="111 Rectángulo"/>
            <p:cNvSpPr/>
            <p:nvPr/>
          </p:nvSpPr>
          <p:spPr bwMode="auto">
            <a:xfrm>
              <a:off x="2426709" y="5713640"/>
              <a:ext cx="3192169" cy="884737"/>
            </a:xfrm>
            <a:custGeom>
              <a:avLst/>
              <a:gdLst>
                <a:gd name="connsiteX0" fmla="*/ 0 w 1080000"/>
                <a:gd name="connsiteY0" fmla="*/ 0 h 1080000"/>
                <a:gd name="connsiteX1" fmla="*/ 1080000 w 1080000"/>
                <a:gd name="connsiteY1" fmla="*/ 0 h 1080000"/>
                <a:gd name="connsiteX2" fmla="*/ 1080000 w 1080000"/>
                <a:gd name="connsiteY2" fmla="*/ 1080000 h 1080000"/>
                <a:gd name="connsiteX3" fmla="*/ 0 w 1080000"/>
                <a:gd name="connsiteY3" fmla="*/ 1080000 h 1080000"/>
                <a:gd name="connsiteX4" fmla="*/ 0 w 1080000"/>
                <a:gd name="connsiteY4" fmla="*/ 0 h 1080000"/>
                <a:gd name="connsiteX0" fmla="*/ 0 w 1141912"/>
                <a:gd name="connsiteY0" fmla="*/ 0 h 1363369"/>
                <a:gd name="connsiteX1" fmla="*/ 1080000 w 1141912"/>
                <a:gd name="connsiteY1" fmla="*/ 0 h 1363369"/>
                <a:gd name="connsiteX2" fmla="*/ 1141912 w 1141912"/>
                <a:gd name="connsiteY2" fmla="*/ 1363369 h 1363369"/>
                <a:gd name="connsiteX3" fmla="*/ 0 w 1141912"/>
                <a:gd name="connsiteY3" fmla="*/ 1080000 h 1363369"/>
                <a:gd name="connsiteX4" fmla="*/ 0 w 1141912"/>
                <a:gd name="connsiteY4" fmla="*/ 0 h 1363369"/>
                <a:gd name="connsiteX0" fmla="*/ 0 w 2999287"/>
                <a:gd name="connsiteY0" fmla="*/ 0 h 1363369"/>
                <a:gd name="connsiteX1" fmla="*/ 2999287 w 2999287"/>
                <a:gd name="connsiteY1" fmla="*/ 835819 h 1363369"/>
                <a:gd name="connsiteX2" fmla="*/ 1141912 w 2999287"/>
                <a:gd name="connsiteY2" fmla="*/ 1363369 h 1363369"/>
                <a:gd name="connsiteX3" fmla="*/ 0 w 2999287"/>
                <a:gd name="connsiteY3" fmla="*/ 1080000 h 1363369"/>
                <a:gd name="connsiteX4" fmla="*/ 0 w 2999287"/>
                <a:gd name="connsiteY4" fmla="*/ 0 h 1363369"/>
                <a:gd name="connsiteX0" fmla="*/ 1804988 w 2999287"/>
                <a:gd name="connsiteY0" fmla="*/ 0 h 546600"/>
                <a:gd name="connsiteX1" fmla="*/ 2999287 w 2999287"/>
                <a:gd name="connsiteY1" fmla="*/ 19050 h 546600"/>
                <a:gd name="connsiteX2" fmla="*/ 1141912 w 2999287"/>
                <a:gd name="connsiteY2" fmla="*/ 546600 h 546600"/>
                <a:gd name="connsiteX3" fmla="*/ 0 w 2999287"/>
                <a:gd name="connsiteY3" fmla="*/ 263231 h 546600"/>
                <a:gd name="connsiteX4" fmla="*/ 1804988 w 2999287"/>
                <a:gd name="connsiteY4" fmla="*/ 0 h 546600"/>
                <a:gd name="connsiteX0" fmla="*/ 1569244 w 2999287"/>
                <a:gd name="connsiteY0" fmla="*/ 0 h 884737"/>
                <a:gd name="connsiteX1" fmla="*/ 2999287 w 2999287"/>
                <a:gd name="connsiteY1" fmla="*/ 357187 h 884737"/>
                <a:gd name="connsiteX2" fmla="*/ 1141912 w 2999287"/>
                <a:gd name="connsiteY2" fmla="*/ 884737 h 884737"/>
                <a:gd name="connsiteX3" fmla="*/ 0 w 2999287"/>
                <a:gd name="connsiteY3" fmla="*/ 601368 h 884737"/>
                <a:gd name="connsiteX4" fmla="*/ 1569244 w 2999287"/>
                <a:gd name="connsiteY4" fmla="*/ 0 h 884737"/>
                <a:gd name="connsiteX0" fmla="*/ 1762125 w 3192168"/>
                <a:gd name="connsiteY0" fmla="*/ 0 h 884737"/>
                <a:gd name="connsiteX1" fmla="*/ 3192168 w 3192168"/>
                <a:gd name="connsiteY1" fmla="*/ 357187 h 884737"/>
                <a:gd name="connsiteX2" fmla="*/ 1334793 w 3192168"/>
                <a:gd name="connsiteY2" fmla="*/ 884737 h 884737"/>
                <a:gd name="connsiteX3" fmla="*/ 0 w 3192168"/>
                <a:gd name="connsiteY3" fmla="*/ 553743 h 884737"/>
                <a:gd name="connsiteX4" fmla="*/ 1762125 w 3192168"/>
                <a:gd name="connsiteY4" fmla="*/ 0 h 88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2168" h="884737">
                  <a:moveTo>
                    <a:pt x="1762125" y="0"/>
                  </a:moveTo>
                  <a:lnTo>
                    <a:pt x="3192168" y="357187"/>
                  </a:lnTo>
                  <a:lnTo>
                    <a:pt x="1334793" y="884737"/>
                  </a:lnTo>
                  <a:lnTo>
                    <a:pt x="0" y="553743"/>
                  </a:lnTo>
                  <a:lnTo>
                    <a:pt x="1762125" y="0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" name="111 Rectángulo"/>
            <p:cNvSpPr/>
            <p:nvPr/>
          </p:nvSpPr>
          <p:spPr bwMode="auto">
            <a:xfrm>
              <a:off x="3374350" y="5957621"/>
              <a:ext cx="3192169" cy="884737"/>
            </a:xfrm>
            <a:custGeom>
              <a:avLst/>
              <a:gdLst>
                <a:gd name="connsiteX0" fmla="*/ 0 w 1080000"/>
                <a:gd name="connsiteY0" fmla="*/ 0 h 1080000"/>
                <a:gd name="connsiteX1" fmla="*/ 1080000 w 1080000"/>
                <a:gd name="connsiteY1" fmla="*/ 0 h 1080000"/>
                <a:gd name="connsiteX2" fmla="*/ 1080000 w 1080000"/>
                <a:gd name="connsiteY2" fmla="*/ 1080000 h 1080000"/>
                <a:gd name="connsiteX3" fmla="*/ 0 w 1080000"/>
                <a:gd name="connsiteY3" fmla="*/ 1080000 h 1080000"/>
                <a:gd name="connsiteX4" fmla="*/ 0 w 1080000"/>
                <a:gd name="connsiteY4" fmla="*/ 0 h 1080000"/>
                <a:gd name="connsiteX0" fmla="*/ 0 w 1141912"/>
                <a:gd name="connsiteY0" fmla="*/ 0 h 1363369"/>
                <a:gd name="connsiteX1" fmla="*/ 1080000 w 1141912"/>
                <a:gd name="connsiteY1" fmla="*/ 0 h 1363369"/>
                <a:gd name="connsiteX2" fmla="*/ 1141912 w 1141912"/>
                <a:gd name="connsiteY2" fmla="*/ 1363369 h 1363369"/>
                <a:gd name="connsiteX3" fmla="*/ 0 w 1141912"/>
                <a:gd name="connsiteY3" fmla="*/ 1080000 h 1363369"/>
                <a:gd name="connsiteX4" fmla="*/ 0 w 1141912"/>
                <a:gd name="connsiteY4" fmla="*/ 0 h 1363369"/>
                <a:gd name="connsiteX0" fmla="*/ 0 w 2999287"/>
                <a:gd name="connsiteY0" fmla="*/ 0 h 1363369"/>
                <a:gd name="connsiteX1" fmla="*/ 2999287 w 2999287"/>
                <a:gd name="connsiteY1" fmla="*/ 835819 h 1363369"/>
                <a:gd name="connsiteX2" fmla="*/ 1141912 w 2999287"/>
                <a:gd name="connsiteY2" fmla="*/ 1363369 h 1363369"/>
                <a:gd name="connsiteX3" fmla="*/ 0 w 2999287"/>
                <a:gd name="connsiteY3" fmla="*/ 1080000 h 1363369"/>
                <a:gd name="connsiteX4" fmla="*/ 0 w 2999287"/>
                <a:gd name="connsiteY4" fmla="*/ 0 h 1363369"/>
                <a:gd name="connsiteX0" fmla="*/ 1804988 w 2999287"/>
                <a:gd name="connsiteY0" fmla="*/ 0 h 546600"/>
                <a:gd name="connsiteX1" fmla="*/ 2999287 w 2999287"/>
                <a:gd name="connsiteY1" fmla="*/ 19050 h 546600"/>
                <a:gd name="connsiteX2" fmla="*/ 1141912 w 2999287"/>
                <a:gd name="connsiteY2" fmla="*/ 546600 h 546600"/>
                <a:gd name="connsiteX3" fmla="*/ 0 w 2999287"/>
                <a:gd name="connsiteY3" fmla="*/ 263231 h 546600"/>
                <a:gd name="connsiteX4" fmla="*/ 1804988 w 2999287"/>
                <a:gd name="connsiteY4" fmla="*/ 0 h 546600"/>
                <a:gd name="connsiteX0" fmla="*/ 1569244 w 2999287"/>
                <a:gd name="connsiteY0" fmla="*/ 0 h 884737"/>
                <a:gd name="connsiteX1" fmla="*/ 2999287 w 2999287"/>
                <a:gd name="connsiteY1" fmla="*/ 357187 h 884737"/>
                <a:gd name="connsiteX2" fmla="*/ 1141912 w 2999287"/>
                <a:gd name="connsiteY2" fmla="*/ 884737 h 884737"/>
                <a:gd name="connsiteX3" fmla="*/ 0 w 2999287"/>
                <a:gd name="connsiteY3" fmla="*/ 601368 h 884737"/>
                <a:gd name="connsiteX4" fmla="*/ 1569244 w 2999287"/>
                <a:gd name="connsiteY4" fmla="*/ 0 h 884737"/>
                <a:gd name="connsiteX0" fmla="*/ 1762125 w 3192168"/>
                <a:gd name="connsiteY0" fmla="*/ 0 h 884737"/>
                <a:gd name="connsiteX1" fmla="*/ 3192168 w 3192168"/>
                <a:gd name="connsiteY1" fmla="*/ 357187 h 884737"/>
                <a:gd name="connsiteX2" fmla="*/ 1334793 w 3192168"/>
                <a:gd name="connsiteY2" fmla="*/ 884737 h 884737"/>
                <a:gd name="connsiteX3" fmla="*/ 0 w 3192168"/>
                <a:gd name="connsiteY3" fmla="*/ 553743 h 884737"/>
                <a:gd name="connsiteX4" fmla="*/ 1762125 w 3192168"/>
                <a:gd name="connsiteY4" fmla="*/ 0 h 88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2168" h="884737">
                  <a:moveTo>
                    <a:pt x="1762125" y="0"/>
                  </a:moveTo>
                  <a:lnTo>
                    <a:pt x="3192168" y="357187"/>
                  </a:lnTo>
                  <a:lnTo>
                    <a:pt x="1334793" y="884737"/>
                  </a:lnTo>
                  <a:lnTo>
                    <a:pt x="0" y="553743"/>
                  </a:lnTo>
                  <a:lnTo>
                    <a:pt x="1762125" y="0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" name="111 Rectángulo"/>
            <p:cNvSpPr/>
            <p:nvPr/>
          </p:nvSpPr>
          <p:spPr bwMode="auto">
            <a:xfrm>
              <a:off x="2611416" y="5957422"/>
              <a:ext cx="2980237" cy="839493"/>
            </a:xfrm>
            <a:custGeom>
              <a:avLst/>
              <a:gdLst>
                <a:gd name="connsiteX0" fmla="*/ 0 w 1080000"/>
                <a:gd name="connsiteY0" fmla="*/ 0 h 1080000"/>
                <a:gd name="connsiteX1" fmla="*/ 1080000 w 1080000"/>
                <a:gd name="connsiteY1" fmla="*/ 0 h 1080000"/>
                <a:gd name="connsiteX2" fmla="*/ 1080000 w 1080000"/>
                <a:gd name="connsiteY2" fmla="*/ 1080000 h 1080000"/>
                <a:gd name="connsiteX3" fmla="*/ 0 w 1080000"/>
                <a:gd name="connsiteY3" fmla="*/ 1080000 h 1080000"/>
                <a:gd name="connsiteX4" fmla="*/ 0 w 1080000"/>
                <a:gd name="connsiteY4" fmla="*/ 0 h 1080000"/>
                <a:gd name="connsiteX0" fmla="*/ 0 w 1141912"/>
                <a:gd name="connsiteY0" fmla="*/ 0 h 1363369"/>
                <a:gd name="connsiteX1" fmla="*/ 1080000 w 1141912"/>
                <a:gd name="connsiteY1" fmla="*/ 0 h 1363369"/>
                <a:gd name="connsiteX2" fmla="*/ 1141912 w 1141912"/>
                <a:gd name="connsiteY2" fmla="*/ 1363369 h 1363369"/>
                <a:gd name="connsiteX3" fmla="*/ 0 w 1141912"/>
                <a:gd name="connsiteY3" fmla="*/ 1080000 h 1363369"/>
                <a:gd name="connsiteX4" fmla="*/ 0 w 1141912"/>
                <a:gd name="connsiteY4" fmla="*/ 0 h 1363369"/>
                <a:gd name="connsiteX0" fmla="*/ 0 w 2999287"/>
                <a:gd name="connsiteY0" fmla="*/ 0 h 1363369"/>
                <a:gd name="connsiteX1" fmla="*/ 2999287 w 2999287"/>
                <a:gd name="connsiteY1" fmla="*/ 835819 h 1363369"/>
                <a:gd name="connsiteX2" fmla="*/ 1141912 w 2999287"/>
                <a:gd name="connsiteY2" fmla="*/ 1363369 h 1363369"/>
                <a:gd name="connsiteX3" fmla="*/ 0 w 2999287"/>
                <a:gd name="connsiteY3" fmla="*/ 1080000 h 1363369"/>
                <a:gd name="connsiteX4" fmla="*/ 0 w 2999287"/>
                <a:gd name="connsiteY4" fmla="*/ 0 h 1363369"/>
                <a:gd name="connsiteX0" fmla="*/ 1804988 w 2999287"/>
                <a:gd name="connsiteY0" fmla="*/ 0 h 546600"/>
                <a:gd name="connsiteX1" fmla="*/ 2999287 w 2999287"/>
                <a:gd name="connsiteY1" fmla="*/ 19050 h 546600"/>
                <a:gd name="connsiteX2" fmla="*/ 1141912 w 2999287"/>
                <a:gd name="connsiteY2" fmla="*/ 546600 h 546600"/>
                <a:gd name="connsiteX3" fmla="*/ 0 w 2999287"/>
                <a:gd name="connsiteY3" fmla="*/ 263231 h 546600"/>
                <a:gd name="connsiteX4" fmla="*/ 1804988 w 2999287"/>
                <a:gd name="connsiteY4" fmla="*/ 0 h 546600"/>
                <a:gd name="connsiteX0" fmla="*/ 1569244 w 2999287"/>
                <a:gd name="connsiteY0" fmla="*/ 0 h 884737"/>
                <a:gd name="connsiteX1" fmla="*/ 2999287 w 2999287"/>
                <a:gd name="connsiteY1" fmla="*/ 357187 h 884737"/>
                <a:gd name="connsiteX2" fmla="*/ 1141912 w 2999287"/>
                <a:gd name="connsiteY2" fmla="*/ 884737 h 884737"/>
                <a:gd name="connsiteX3" fmla="*/ 0 w 2999287"/>
                <a:gd name="connsiteY3" fmla="*/ 601368 h 884737"/>
                <a:gd name="connsiteX4" fmla="*/ 1569244 w 2999287"/>
                <a:gd name="connsiteY4" fmla="*/ 0 h 884737"/>
                <a:gd name="connsiteX0" fmla="*/ 1762125 w 3192168"/>
                <a:gd name="connsiteY0" fmla="*/ 0 h 884737"/>
                <a:gd name="connsiteX1" fmla="*/ 3192168 w 3192168"/>
                <a:gd name="connsiteY1" fmla="*/ 357187 h 884737"/>
                <a:gd name="connsiteX2" fmla="*/ 1334793 w 3192168"/>
                <a:gd name="connsiteY2" fmla="*/ 884737 h 884737"/>
                <a:gd name="connsiteX3" fmla="*/ 0 w 3192168"/>
                <a:gd name="connsiteY3" fmla="*/ 553743 h 884737"/>
                <a:gd name="connsiteX4" fmla="*/ 1762125 w 3192168"/>
                <a:gd name="connsiteY4" fmla="*/ 0 h 884737"/>
                <a:gd name="connsiteX0" fmla="*/ 1802606 w 3192168"/>
                <a:gd name="connsiteY0" fmla="*/ 0 h 853780"/>
                <a:gd name="connsiteX1" fmla="*/ 3192168 w 3192168"/>
                <a:gd name="connsiteY1" fmla="*/ 326230 h 853780"/>
                <a:gd name="connsiteX2" fmla="*/ 1334793 w 3192168"/>
                <a:gd name="connsiteY2" fmla="*/ 853780 h 853780"/>
                <a:gd name="connsiteX3" fmla="*/ 0 w 3192168"/>
                <a:gd name="connsiteY3" fmla="*/ 522786 h 853780"/>
                <a:gd name="connsiteX4" fmla="*/ 1802606 w 3192168"/>
                <a:gd name="connsiteY4" fmla="*/ 0 h 853780"/>
                <a:gd name="connsiteX0" fmla="*/ 1919287 w 3192168"/>
                <a:gd name="connsiteY0" fmla="*/ 0 h 808537"/>
                <a:gd name="connsiteX1" fmla="*/ 3192168 w 3192168"/>
                <a:gd name="connsiteY1" fmla="*/ 280987 h 808537"/>
                <a:gd name="connsiteX2" fmla="*/ 1334793 w 3192168"/>
                <a:gd name="connsiteY2" fmla="*/ 808537 h 808537"/>
                <a:gd name="connsiteX3" fmla="*/ 0 w 3192168"/>
                <a:gd name="connsiteY3" fmla="*/ 477543 h 808537"/>
                <a:gd name="connsiteX4" fmla="*/ 1919287 w 3192168"/>
                <a:gd name="connsiteY4" fmla="*/ 0 h 808537"/>
                <a:gd name="connsiteX0" fmla="*/ 1919287 w 2606380"/>
                <a:gd name="connsiteY0" fmla="*/ 0 h 808537"/>
                <a:gd name="connsiteX1" fmla="*/ 2606380 w 2606380"/>
                <a:gd name="connsiteY1" fmla="*/ 197643 h 808537"/>
                <a:gd name="connsiteX2" fmla="*/ 1334793 w 2606380"/>
                <a:gd name="connsiteY2" fmla="*/ 808537 h 808537"/>
                <a:gd name="connsiteX3" fmla="*/ 0 w 2606380"/>
                <a:gd name="connsiteY3" fmla="*/ 477543 h 808537"/>
                <a:gd name="connsiteX4" fmla="*/ 1919287 w 2606380"/>
                <a:gd name="connsiteY4" fmla="*/ 0 h 808537"/>
                <a:gd name="connsiteX0" fmla="*/ 1919287 w 2980236"/>
                <a:gd name="connsiteY0" fmla="*/ 0 h 808537"/>
                <a:gd name="connsiteX1" fmla="*/ 2980236 w 2980236"/>
                <a:gd name="connsiteY1" fmla="*/ 290511 h 808537"/>
                <a:gd name="connsiteX2" fmla="*/ 1334793 w 2980236"/>
                <a:gd name="connsiteY2" fmla="*/ 808537 h 808537"/>
                <a:gd name="connsiteX3" fmla="*/ 0 w 2980236"/>
                <a:gd name="connsiteY3" fmla="*/ 477543 h 808537"/>
                <a:gd name="connsiteX4" fmla="*/ 1919287 w 2980236"/>
                <a:gd name="connsiteY4" fmla="*/ 0 h 808537"/>
                <a:gd name="connsiteX0" fmla="*/ 1766887 w 2980236"/>
                <a:gd name="connsiteY0" fmla="*/ 0 h 839493"/>
                <a:gd name="connsiteX1" fmla="*/ 2980236 w 2980236"/>
                <a:gd name="connsiteY1" fmla="*/ 321467 h 839493"/>
                <a:gd name="connsiteX2" fmla="*/ 1334793 w 2980236"/>
                <a:gd name="connsiteY2" fmla="*/ 839493 h 839493"/>
                <a:gd name="connsiteX3" fmla="*/ 0 w 2980236"/>
                <a:gd name="connsiteY3" fmla="*/ 508499 h 839493"/>
                <a:gd name="connsiteX4" fmla="*/ 1766887 w 2980236"/>
                <a:gd name="connsiteY4" fmla="*/ 0 h 83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0236" h="839493">
                  <a:moveTo>
                    <a:pt x="1766887" y="0"/>
                  </a:moveTo>
                  <a:lnTo>
                    <a:pt x="2980236" y="321467"/>
                  </a:lnTo>
                  <a:lnTo>
                    <a:pt x="1334793" y="839493"/>
                  </a:lnTo>
                  <a:lnTo>
                    <a:pt x="0" y="508499"/>
                  </a:lnTo>
                  <a:lnTo>
                    <a:pt x="1766887" y="0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" name="111 Rectángulo"/>
            <p:cNvSpPr/>
            <p:nvPr/>
          </p:nvSpPr>
          <p:spPr bwMode="auto">
            <a:xfrm>
              <a:off x="3389437" y="5728907"/>
              <a:ext cx="3013575" cy="872830"/>
            </a:xfrm>
            <a:custGeom>
              <a:avLst/>
              <a:gdLst>
                <a:gd name="connsiteX0" fmla="*/ 0 w 1080000"/>
                <a:gd name="connsiteY0" fmla="*/ 0 h 1080000"/>
                <a:gd name="connsiteX1" fmla="*/ 1080000 w 1080000"/>
                <a:gd name="connsiteY1" fmla="*/ 0 h 1080000"/>
                <a:gd name="connsiteX2" fmla="*/ 1080000 w 1080000"/>
                <a:gd name="connsiteY2" fmla="*/ 1080000 h 1080000"/>
                <a:gd name="connsiteX3" fmla="*/ 0 w 1080000"/>
                <a:gd name="connsiteY3" fmla="*/ 1080000 h 1080000"/>
                <a:gd name="connsiteX4" fmla="*/ 0 w 1080000"/>
                <a:gd name="connsiteY4" fmla="*/ 0 h 1080000"/>
                <a:gd name="connsiteX0" fmla="*/ 0 w 1141912"/>
                <a:gd name="connsiteY0" fmla="*/ 0 h 1363369"/>
                <a:gd name="connsiteX1" fmla="*/ 1080000 w 1141912"/>
                <a:gd name="connsiteY1" fmla="*/ 0 h 1363369"/>
                <a:gd name="connsiteX2" fmla="*/ 1141912 w 1141912"/>
                <a:gd name="connsiteY2" fmla="*/ 1363369 h 1363369"/>
                <a:gd name="connsiteX3" fmla="*/ 0 w 1141912"/>
                <a:gd name="connsiteY3" fmla="*/ 1080000 h 1363369"/>
                <a:gd name="connsiteX4" fmla="*/ 0 w 1141912"/>
                <a:gd name="connsiteY4" fmla="*/ 0 h 1363369"/>
                <a:gd name="connsiteX0" fmla="*/ 0 w 2999287"/>
                <a:gd name="connsiteY0" fmla="*/ 0 h 1363369"/>
                <a:gd name="connsiteX1" fmla="*/ 2999287 w 2999287"/>
                <a:gd name="connsiteY1" fmla="*/ 835819 h 1363369"/>
                <a:gd name="connsiteX2" fmla="*/ 1141912 w 2999287"/>
                <a:gd name="connsiteY2" fmla="*/ 1363369 h 1363369"/>
                <a:gd name="connsiteX3" fmla="*/ 0 w 2999287"/>
                <a:gd name="connsiteY3" fmla="*/ 1080000 h 1363369"/>
                <a:gd name="connsiteX4" fmla="*/ 0 w 2999287"/>
                <a:gd name="connsiteY4" fmla="*/ 0 h 1363369"/>
                <a:gd name="connsiteX0" fmla="*/ 1804988 w 2999287"/>
                <a:gd name="connsiteY0" fmla="*/ 0 h 546600"/>
                <a:gd name="connsiteX1" fmla="*/ 2999287 w 2999287"/>
                <a:gd name="connsiteY1" fmla="*/ 19050 h 546600"/>
                <a:gd name="connsiteX2" fmla="*/ 1141912 w 2999287"/>
                <a:gd name="connsiteY2" fmla="*/ 546600 h 546600"/>
                <a:gd name="connsiteX3" fmla="*/ 0 w 2999287"/>
                <a:gd name="connsiteY3" fmla="*/ 263231 h 546600"/>
                <a:gd name="connsiteX4" fmla="*/ 1804988 w 2999287"/>
                <a:gd name="connsiteY4" fmla="*/ 0 h 546600"/>
                <a:gd name="connsiteX0" fmla="*/ 1569244 w 2999287"/>
                <a:gd name="connsiteY0" fmla="*/ 0 h 884737"/>
                <a:gd name="connsiteX1" fmla="*/ 2999287 w 2999287"/>
                <a:gd name="connsiteY1" fmla="*/ 357187 h 884737"/>
                <a:gd name="connsiteX2" fmla="*/ 1141912 w 2999287"/>
                <a:gd name="connsiteY2" fmla="*/ 884737 h 884737"/>
                <a:gd name="connsiteX3" fmla="*/ 0 w 2999287"/>
                <a:gd name="connsiteY3" fmla="*/ 601368 h 884737"/>
                <a:gd name="connsiteX4" fmla="*/ 1569244 w 2999287"/>
                <a:gd name="connsiteY4" fmla="*/ 0 h 884737"/>
                <a:gd name="connsiteX0" fmla="*/ 1762125 w 3192168"/>
                <a:gd name="connsiteY0" fmla="*/ 0 h 884737"/>
                <a:gd name="connsiteX1" fmla="*/ 3192168 w 3192168"/>
                <a:gd name="connsiteY1" fmla="*/ 357187 h 884737"/>
                <a:gd name="connsiteX2" fmla="*/ 1334793 w 3192168"/>
                <a:gd name="connsiteY2" fmla="*/ 884737 h 884737"/>
                <a:gd name="connsiteX3" fmla="*/ 0 w 3192168"/>
                <a:gd name="connsiteY3" fmla="*/ 553743 h 884737"/>
                <a:gd name="connsiteX4" fmla="*/ 1762125 w 3192168"/>
                <a:gd name="connsiteY4" fmla="*/ 0 h 884737"/>
                <a:gd name="connsiteX0" fmla="*/ 1583531 w 3013574"/>
                <a:gd name="connsiteY0" fmla="*/ 0 h 884737"/>
                <a:gd name="connsiteX1" fmla="*/ 3013574 w 3013574"/>
                <a:gd name="connsiteY1" fmla="*/ 357187 h 884737"/>
                <a:gd name="connsiteX2" fmla="*/ 1156199 w 3013574"/>
                <a:gd name="connsiteY2" fmla="*/ 884737 h 884737"/>
                <a:gd name="connsiteX3" fmla="*/ 0 w 3013574"/>
                <a:gd name="connsiteY3" fmla="*/ 560887 h 884737"/>
                <a:gd name="connsiteX4" fmla="*/ 1583531 w 3013574"/>
                <a:gd name="connsiteY4" fmla="*/ 0 h 884737"/>
                <a:gd name="connsiteX0" fmla="*/ 1583531 w 3013574"/>
                <a:gd name="connsiteY0" fmla="*/ 0 h 872831"/>
                <a:gd name="connsiteX1" fmla="*/ 3013574 w 3013574"/>
                <a:gd name="connsiteY1" fmla="*/ 357187 h 872831"/>
                <a:gd name="connsiteX2" fmla="*/ 1108574 w 3013574"/>
                <a:gd name="connsiteY2" fmla="*/ 872831 h 872831"/>
                <a:gd name="connsiteX3" fmla="*/ 0 w 3013574"/>
                <a:gd name="connsiteY3" fmla="*/ 560887 h 872831"/>
                <a:gd name="connsiteX4" fmla="*/ 1583531 w 3013574"/>
                <a:gd name="connsiteY4" fmla="*/ 0 h 87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574" h="872831">
                  <a:moveTo>
                    <a:pt x="1583531" y="0"/>
                  </a:moveTo>
                  <a:lnTo>
                    <a:pt x="3013574" y="357187"/>
                  </a:lnTo>
                  <a:lnTo>
                    <a:pt x="1108574" y="872831"/>
                  </a:lnTo>
                  <a:lnTo>
                    <a:pt x="0" y="560887"/>
                  </a:lnTo>
                  <a:lnTo>
                    <a:pt x="1583531" y="0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" name="111 Rectángulo"/>
            <p:cNvSpPr/>
            <p:nvPr/>
          </p:nvSpPr>
          <p:spPr bwMode="auto">
            <a:xfrm>
              <a:off x="2892590" y="5832848"/>
              <a:ext cx="3192169" cy="884737"/>
            </a:xfrm>
            <a:custGeom>
              <a:avLst/>
              <a:gdLst>
                <a:gd name="connsiteX0" fmla="*/ 0 w 1080000"/>
                <a:gd name="connsiteY0" fmla="*/ 0 h 1080000"/>
                <a:gd name="connsiteX1" fmla="*/ 1080000 w 1080000"/>
                <a:gd name="connsiteY1" fmla="*/ 0 h 1080000"/>
                <a:gd name="connsiteX2" fmla="*/ 1080000 w 1080000"/>
                <a:gd name="connsiteY2" fmla="*/ 1080000 h 1080000"/>
                <a:gd name="connsiteX3" fmla="*/ 0 w 1080000"/>
                <a:gd name="connsiteY3" fmla="*/ 1080000 h 1080000"/>
                <a:gd name="connsiteX4" fmla="*/ 0 w 1080000"/>
                <a:gd name="connsiteY4" fmla="*/ 0 h 1080000"/>
                <a:gd name="connsiteX0" fmla="*/ 0 w 1141912"/>
                <a:gd name="connsiteY0" fmla="*/ 0 h 1363369"/>
                <a:gd name="connsiteX1" fmla="*/ 1080000 w 1141912"/>
                <a:gd name="connsiteY1" fmla="*/ 0 h 1363369"/>
                <a:gd name="connsiteX2" fmla="*/ 1141912 w 1141912"/>
                <a:gd name="connsiteY2" fmla="*/ 1363369 h 1363369"/>
                <a:gd name="connsiteX3" fmla="*/ 0 w 1141912"/>
                <a:gd name="connsiteY3" fmla="*/ 1080000 h 1363369"/>
                <a:gd name="connsiteX4" fmla="*/ 0 w 1141912"/>
                <a:gd name="connsiteY4" fmla="*/ 0 h 1363369"/>
                <a:gd name="connsiteX0" fmla="*/ 0 w 2999287"/>
                <a:gd name="connsiteY0" fmla="*/ 0 h 1363369"/>
                <a:gd name="connsiteX1" fmla="*/ 2999287 w 2999287"/>
                <a:gd name="connsiteY1" fmla="*/ 835819 h 1363369"/>
                <a:gd name="connsiteX2" fmla="*/ 1141912 w 2999287"/>
                <a:gd name="connsiteY2" fmla="*/ 1363369 h 1363369"/>
                <a:gd name="connsiteX3" fmla="*/ 0 w 2999287"/>
                <a:gd name="connsiteY3" fmla="*/ 1080000 h 1363369"/>
                <a:gd name="connsiteX4" fmla="*/ 0 w 2999287"/>
                <a:gd name="connsiteY4" fmla="*/ 0 h 1363369"/>
                <a:gd name="connsiteX0" fmla="*/ 1804988 w 2999287"/>
                <a:gd name="connsiteY0" fmla="*/ 0 h 546600"/>
                <a:gd name="connsiteX1" fmla="*/ 2999287 w 2999287"/>
                <a:gd name="connsiteY1" fmla="*/ 19050 h 546600"/>
                <a:gd name="connsiteX2" fmla="*/ 1141912 w 2999287"/>
                <a:gd name="connsiteY2" fmla="*/ 546600 h 546600"/>
                <a:gd name="connsiteX3" fmla="*/ 0 w 2999287"/>
                <a:gd name="connsiteY3" fmla="*/ 263231 h 546600"/>
                <a:gd name="connsiteX4" fmla="*/ 1804988 w 2999287"/>
                <a:gd name="connsiteY4" fmla="*/ 0 h 546600"/>
                <a:gd name="connsiteX0" fmla="*/ 1569244 w 2999287"/>
                <a:gd name="connsiteY0" fmla="*/ 0 h 884737"/>
                <a:gd name="connsiteX1" fmla="*/ 2999287 w 2999287"/>
                <a:gd name="connsiteY1" fmla="*/ 357187 h 884737"/>
                <a:gd name="connsiteX2" fmla="*/ 1141912 w 2999287"/>
                <a:gd name="connsiteY2" fmla="*/ 884737 h 884737"/>
                <a:gd name="connsiteX3" fmla="*/ 0 w 2999287"/>
                <a:gd name="connsiteY3" fmla="*/ 601368 h 884737"/>
                <a:gd name="connsiteX4" fmla="*/ 1569244 w 2999287"/>
                <a:gd name="connsiteY4" fmla="*/ 0 h 884737"/>
                <a:gd name="connsiteX0" fmla="*/ 1762125 w 3192168"/>
                <a:gd name="connsiteY0" fmla="*/ 0 h 884737"/>
                <a:gd name="connsiteX1" fmla="*/ 3192168 w 3192168"/>
                <a:gd name="connsiteY1" fmla="*/ 357187 h 884737"/>
                <a:gd name="connsiteX2" fmla="*/ 1334793 w 3192168"/>
                <a:gd name="connsiteY2" fmla="*/ 884737 h 884737"/>
                <a:gd name="connsiteX3" fmla="*/ 0 w 3192168"/>
                <a:gd name="connsiteY3" fmla="*/ 553743 h 884737"/>
                <a:gd name="connsiteX4" fmla="*/ 1762125 w 3192168"/>
                <a:gd name="connsiteY4" fmla="*/ 0 h 88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2168" h="884737">
                  <a:moveTo>
                    <a:pt x="1762125" y="0"/>
                  </a:moveTo>
                  <a:lnTo>
                    <a:pt x="3192168" y="357187"/>
                  </a:lnTo>
                  <a:lnTo>
                    <a:pt x="1334793" y="884737"/>
                  </a:lnTo>
                  <a:lnTo>
                    <a:pt x="0" y="553743"/>
                  </a:lnTo>
                  <a:lnTo>
                    <a:pt x="1762125" y="0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08" name="207 Grupo"/>
          <p:cNvGrpSpPr>
            <a:grpSpLocks noChangeAspect="1"/>
          </p:cNvGrpSpPr>
          <p:nvPr/>
        </p:nvGrpSpPr>
        <p:grpSpPr>
          <a:xfrm>
            <a:off x="1413733" y="3535016"/>
            <a:ext cx="1529745" cy="417064"/>
            <a:chOff x="2426709" y="5713640"/>
            <a:chExt cx="4139810" cy="1128718"/>
          </a:xfrm>
          <a:solidFill>
            <a:schemeClr val="bg1">
              <a:lumMod val="85000"/>
            </a:schemeClr>
          </a:solidFill>
        </p:grpSpPr>
        <p:sp>
          <p:nvSpPr>
            <p:cNvPr id="209" name="111 Rectángulo"/>
            <p:cNvSpPr/>
            <p:nvPr/>
          </p:nvSpPr>
          <p:spPr bwMode="auto">
            <a:xfrm>
              <a:off x="2426709" y="5713640"/>
              <a:ext cx="3192169" cy="884737"/>
            </a:xfrm>
            <a:custGeom>
              <a:avLst/>
              <a:gdLst>
                <a:gd name="connsiteX0" fmla="*/ 0 w 1080000"/>
                <a:gd name="connsiteY0" fmla="*/ 0 h 1080000"/>
                <a:gd name="connsiteX1" fmla="*/ 1080000 w 1080000"/>
                <a:gd name="connsiteY1" fmla="*/ 0 h 1080000"/>
                <a:gd name="connsiteX2" fmla="*/ 1080000 w 1080000"/>
                <a:gd name="connsiteY2" fmla="*/ 1080000 h 1080000"/>
                <a:gd name="connsiteX3" fmla="*/ 0 w 1080000"/>
                <a:gd name="connsiteY3" fmla="*/ 1080000 h 1080000"/>
                <a:gd name="connsiteX4" fmla="*/ 0 w 1080000"/>
                <a:gd name="connsiteY4" fmla="*/ 0 h 1080000"/>
                <a:gd name="connsiteX0" fmla="*/ 0 w 1141912"/>
                <a:gd name="connsiteY0" fmla="*/ 0 h 1363369"/>
                <a:gd name="connsiteX1" fmla="*/ 1080000 w 1141912"/>
                <a:gd name="connsiteY1" fmla="*/ 0 h 1363369"/>
                <a:gd name="connsiteX2" fmla="*/ 1141912 w 1141912"/>
                <a:gd name="connsiteY2" fmla="*/ 1363369 h 1363369"/>
                <a:gd name="connsiteX3" fmla="*/ 0 w 1141912"/>
                <a:gd name="connsiteY3" fmla="*/ 1080000 h 1363369"/>
                <a:gd name="connsiteX4" fmla="*/ 0 w 1141912"/>
                <a:gd name="connsiteY4" fmla="*/ 0 h 1363369"/>
                <a:gd name="connsiteX0" fmla="*/ 0 w 2999287"/>
                <a:gd name="connsiteY0" fmla="*/ 0 h 1363369"/>
                <a:gd name="connsiteX1" fmla="*/ 2999287 w 2999287"/>
                <a:gd name="connsiteY1" fmla="*/ 835819 h 1363369"/>
                <a:gd name="connsiteX2" fmla="*/ 1141912 w 2999287"/>
                <a:gd name="connsiteY2" fmla="*/ 1363369 h 1363369"/>
                <a:gd name="connsiteX3" fmla="*/ 0 w 2999287"/>
                <a:gd name="connsiteY3" fmla="*/ 1080000 h 1363369"/>
                <a:gd name="connsiteX4" fmla="*/ 0 w 2999287"/>
                <a:gd name="connsiteY4" fmla="*/ 0 h 1363369"/>
                <a:gd name="connsiteX0" fmla="*/ 1804988 w 2999287"/>
                <a:gd name="connsiteY0" fmla="*/ 0 h 546600"/>
                <a:gd name="connsiteX1" fmla="*/ 2999287 w 2999287"/>
                <a:gd name="connsiteY1" fmla="*/ 19050 h 546600"/>
                <a:gd name="connsiteX2" fmla="*/ 1141912 w 2999287"/>
                <a:gd name="connsiteY2" fmla="*/ 546600 h 546600"/>
                <a:gd name="connsiteX3" fmla="*/ 0 w 2999287"/>
                <a:gd name="connsiteY3" fmla="*/ 263231 h 546600"/>
                <a:gd name="connsiteX4" fmla="*/ 1804988 w 2999287"/>
                <a:gd name="connsiteY4" fmla="*/ 0 h 546600"/>
                <a:gd name="connsiteX0" fmla="*/ 1569244 w 2999287"/>
                <a:gd name="connsiteY0" fmla="*/ 0 h 884737"/>
                <a:gd name="connsiteX1" fmla="*/ 2999287 w 2999287"/>
                <a:gd name="connsiteY1" fmla="*/ 357187 h 884737"/>
                <a:gd name="connsiteX2" fmla="*/ 1141912 w 2999287"/>
                <a:gd name="connsiteY2" fmla="*/ 884737 h 884737"/>
                <a:gd name="connsiteX3" fmla="*/ 0 w 2999287"/>
                <a:gd name="connsiteY3" fmla="*/ 601368 h 884737"/>
                <a:gd name="connsiteX4" fmla="*/ 1569244 w 2999287"/>
                <a:gd name="connsiteY4" fmla="*/ 0 h 884737"/>
                <a:gd name="connsiteX0" fmla="*/ 1762125 w 3192168"/>
                <a:gd name="connsiteY0" fmla="*/ 0 h 884737"/>
                <a:gd name="connsiteX1" fmla="*/ 3192168 w 3192168"/>
                <a:gd name="connsiteY1" fmla="*/ 357187 h 884737"/>
                <a:gd name="connsiteX2" fmla="*/ 1334793 w 3192168"/>
                <a:gd name="connsiteY2" fmla="*/ 884737 h 884737"/>
                <a:gd name="connsiteX3" fmla="*/ 0 w 3192168"/>
                <a:gd name="connsiteY3" fmla="*/ 553743 h 884737"/>
                <a:gd name="connsiteX4" fmla="*/ 1762125 w 3192168"/>
                <a:gd name="connsiteY4" fmla="*/ 0 h 88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2168" h="884737">
                  <a:moveTo>
                    <a:pt x="1762125" y="0"/>
                  </a:moveTo>
                  <a:lnTo>
                    <a:pt x="3192168" y="357187"/>
                  </a:lnTo>
                  <a:lnTo>
                    <a:pt x="1334793" y="884737"/>
                  </a:lnTo>
                  <a:lnTo>
                    <a:pt x="0" y="553743"/>
                  </a:lnTo>
                  <a:lnTo>
                    <a:pt x="1762125" y="0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" name="111 Rectángulo"/>
            <p:cNvSpPr/>
            <p:nvPr/>
          </p:nvSpPr>
          <p:spPr bwMode="auto">
            <a:xfrm>
              <a:off x="3374350" y="5957621"/>
              <a:ext cx="3192169" cy="884737"/>
            </a:xfrm>
            <a:custGeom>
              <a:avLst/>
              <a:gdLst>
                <a:gd name="connsiteX0" fmla="*/ 0 w 1080000"/>
                <a:gd name="connsiteY0" fmla="*/ 0 h 1080000"/>
                <a:gd name="connsiteX1" fmla="*/ 1080000 w 1080000"/>
                <a:gd name="connsiteY1" fmla="*/ 0 h 1080000"/>
                <a:gd name="connsiteX2" fmla="*/ 1080000 w 1080000"/>
                <a:gd name="connsiteY2" fmla="*/ 1080000 h 1080000"/>
                <a:gd name="connsiteX3" fmla="*/ 0 w 1080000"/>
                <a:gd name="connsiteY3" fmla="*/ 1080000 h 1080000"/>
                <a:gd name="connsiteX4" fmla="*/ 0 w 1080000"/>
                <a:gd name="connsiteY4" fmla="*/ 0 h 1080000"/>
                <a:gd name="connsiteX0" fmla="*/ 0 w 1141912"/>
                <a:gd name="connsiteY0" fmla="*/ 0 h 1363369"/>
                <a:gd name="connsiteX1" fmla="*/ 1080000 w 1141912"/>
                <a:gd name="connsiteY1" fmla="*/ 0 h 1363369"/>
                <a:gd name="connsiteX2" fmla="*/ 1141912 w 1141912"/>
                <a:gd name="connsiteY2" fmla="*/ 1363369 h 1363369"/>
                <a:gd name="connsiteX3" fmla="*/ 0 w 1141912"/>
                <a:gd name="connsiteY3" fmla="*/ 1080000 h 1363369"/>
                <a:gd name="connsiteX4" fmla="*/ 0 w 1141912"/>
                <a:gd name="connsiteY4" fmla="*/ 0 h 1363369"/>
                <a:gd name="connsiteX0" fmla="*/ 0 w 2999287"/>
                <a:gd name="connsiteY0" fmla="*/ 0 h 1363369"/>
                <a:gd name="connsiteX1" fmla="*/ 2999287 w 2999287"/>
                <a:gd name="connsiteY1" fmla="*/ 835819 h 1363369"/>
                <a:gd name="connsiteX2" fmla="*/ 1141912 w 2999287"/>
                <a:gd name="connsiteY2" fmla="*/ 1363369 h 1363369"/>
                <a:gd name="connsiteX3" fmla="*/ 0 w 2999287"/>
                <a:gd name="connsiteY3" fmla="*/ 1080000 h 1363369"/>
                <a:gd name="connsiteX4" fmla="*/ 0 w 2999287"/>
                <a:gd name="connsiteY4" fmla="*/ 0 h 1363369"/>
                <a:gd name="connsiteX0" fmla="*/ 1804988 w 2999287"/>
                <a:gd name="connsiteY0" fmla="*/ 0 h 546600"/>
                <a:gd name="connsiteX1" fmla="*/ 2999287 w 2999287"/>
                <a:gd name="connsiteY1" fmla="*/ 19050 h 546600"/>
                <a:gd name="connsiteX2" fmla="*/ 1141912 w 2999287"/>
                <a:gd name="connsiteY2" fmla="*/ 546600 h 546600"/>
                <a:gd name="connsiteX3" fmla="*/ 0 w 2999287"/>
                <a:gd name="connsiteY3" fmla="*/ 263231 h 546600"/>
                <a:gd name="connsiteX4" fmla="*/ 1804988 w 2999287"/>
                <a:gd name="connsiteY4" fmla="*/ 0 h 546600"/>
                <a:gd name="connsiteX0" fmla="*/ 1569244 w 2999287"/>
                <a:gd name="connsiteY0" fmla="*/ 0 h 884737"/>
                <a:gd name="connsiteX1" fmla="*/ 2999287 w 2999287"/>
                <a:gd name="connsiteY1" fmla="*/ 357187 h 884737"/>
                <a:gd name="connsiteX2" fmla="*/ 1141912 w 2999287"/>
                <a:gd name="connsiteY2" fmla="*/ 884737 h 884737"/>
                <a:gd name="connsiteX3" fmla="*/ 0 w 2999287"/>
                <a:gd name="connsiteY3" fmla="*/ 601368 h 884737"/>
                <a:gd name="connsiteX4" fmla="*/ 1569244 w 2999287"/>
                <a:gd name="connsiteY4" fmla="*/ 0 h 884737"/>
                <a:gd name="connsiteX0" fmla="*/ 1762125 w 3192168"/>
                <a:gd name="connsiteY0" fmla="*/ 0 h 884737"/>
                <a:gd name="connsiteX1" fmla="*/ 3192168 w 3192168"/>
                <a:gd name="connsiteY1" fmla="*/ 357187 h 884737"/>
                <a:gd name="connsiteX2" fmla="*/ 1334793 w 3192168"/>
                <a:gd name="connsiteY2" fmla="*/ 884737 h 884737"/>
                <a:gd name="connsiteX3" fmla="*/ 0 w 3192168"/>
                <a:gd name="connsiteY3" fmla="*/ 553743 h 884737"/>
                <a:gd name="connsiteX4" fmla="*/ 1762125 w 3192168"/>
                <a:gd name="connsiteY4" fmla="*/ 0 h 88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2168" h="884737">
                  <a:moveTo>
                    <a:pt x="1762125" y="0"/>
                  </a:moveTo>
                  <a:lnTo>
                    <a:pt x="3192168" y="357187"/>
                  </a:lnTo>
                  <a:lnTo>
                    <a:pt x="1334793" y="884737"/>
                  </a:lnTo>
                  <a:lnTo>
                    <a:pt x="0" y="553743"/>
                  </a:lnTo>
                  <a:lnTo>
                    <a:pt x="1762125" y="0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" name="111 Rectángulo"/>
            <p:cNvSpPr/>
            <p:nvPr/>
          </p:nvSpPr>
          <p:spPr bwMode="auto">
            <a:xfrm>
              <a:off x="2611416" y="5957422"/>
              <a:ext cx="2980237" cy="839493"/>
            </a:xfrm>
            <a:custGeom>
              <a:avLst/>
              <a:gdLst>
                <a:gd name="connsiteX0" fmla="*/ 0 w 1080000"/>
                <a:gd name="connsiteY0" fmla="*/ 0 h 1080000"/>
                <a:gd name="connsiteX1" fmla="*/ 1080000 w 1080000"/>
                <a:gd name="connsiteY1" fmla="*/ 0 h 1080000"/>
                <a:gd name="connsiteX2" fmla="*/ 1080000 w 1080000"/>
                <a:gd name="connsiteY2" fmla="*/ 1080000 h 1080000"/>
                <a:gd name="connsiteX3" fmla="*/ 0 w 1080000"/>
                <a:gd name="connsiteY3" fmla="*/ 1080000 h 1080000"/>
                <a:gd name="connsiteX4" fmla="*/ 0 w 1080000"/>
                <a:gd name="connsiteY4" fmla="*/ 0 h 1080000"/>
                <a:gd name="connsiteX0" fmla="*/ 0 w 1141912"/>
                <a:gd name="connsiteY0" fmla="*/ 0 h 1363369"/>
                <a:gd name="connsiteX1" fmla="*/ 1080000 w 1141912"/>
                <a:gd name="connsiteY1" fmla="*/ 0 h 1363369"/>
                <a:gd name="connsiteX2" fmla="*/ 1141912 w 1141912"/>
                <a:gd name="connsiteY2" fmla="*/ 1363369 h 1363369"/>
                <a:gd name="connsiteX3" fmla="*/ 0 w 1141912"/>
                <a:gd name="connsiteY3" fmla="*/ 1080000 h 1363369"/>
                <a:gd name="connsiteX4" fmla="*/ 0 w 1141912"/>
                <a:gd name="connsiteY4" fmla="*/ 0 h 1363369"/>
                <a:gd name="connsiteX0" fmla="*/ 0 w 2999287"/>
                <a:gd name="connsiteY0" fmla="*/ 0 h 1363369"/>
                <a:gd name="connsiteX1" fmla="*/ 2999287 w 2999287"/>
                <a:gd name="connsiteY1" fmla="*/ 835819 h 1363369"/>
                <a:gd name="connsiteX2" fmla="*/ 1141912 w 2999287"/>
                <a:gd name="connsiteY2" fmla="*/ 1363369 h 1363369"/>
                <a:gd name="connsiteX3" fmla="*/ 0 w 2999287"/>
                <a:gd name="connsiteY3" fmla="*/ 1080000 h 1363369"/>
                <a:gd name="connsiteX4" fmla="*/ 0 w 2999287"/>
                <a:gd name="connsiteY4" fmla="*/ 0 h 1363369"/>
                <a:gd name="connsiteX0" fmla="*/ 1804988 w 2999287"/>
                <a:gd name="connsiteY0" fmla="*/ 0 h 546600"/>
                <a:gd name="connsiteX1" fmla="*/ 2999287 w 2999287"/>
                <a:gd name="connsiteY1" fmla="*/ 19050 h 546600"/>
                <a:gd name="connsiteX2" fmla="*/ 1141912 w 2999287"/>
                <a:gd name="connsiteY2" fmla="*/ 546600 h 546600"/>
                <a:gd name="connsiteX3" fmla="*/ 0 w 2999287"/>
                <a:gd name="connsiteY3" fmla="*/ 263231 h 546600"/>
                <a:gd name="connsiteX4" fmla="*/ 1804988 w 2999287"/>
                <a:gd name="connsiteY4" fmla="*/ 0 h 546600"/>
                <a:gd name="connsiteX0" fmla="*/ 1569244 w 2999287"/>
                <a:gd name="connsiteY0" fmla="*/ 0 h 884737"/>
                <a:gd name="connsiteX1" fmla="*/ 2999287 w 2999287"/>
                <a:gd name="connsiteY1" fmla="*/ 357187 h 884737"/>
                <a:gd name="connsiteX2" fmla="*/ 1141912 w 2999287"/>
                <a:gd name="connsiteY2" fmla="*/ 884737 h 884737"/>
                <a:gd name="connsiteX3" fmla="*/ 0 w 2999287"/>
                <a:gd name="connsiteY3" fmla="*/ 601368 h 884737"/>
                <a:gd name="connsiteX4" fmla="*/ 1569244 w 2999287"/>
                <a:gd name="connsiteY4" fmla="*/ 0 h 884737"/>
                <a:gd name="connsiteX0" fmla="*/ 1762125 w 3192168"/>
                <a:gd name="connsiteY0" fmla="*/ 0 h 884737"/>
                <a:gd name="connsiteX1" fmla="*/ 3192168 w 3192168"/>
                <a:gd name="connsiteY1" fmla="*/ 357187 h 884737"/>
                <a:gd name="connsiteX2" fmla="*/ 1334793 w 3192168"/>
                <a:gd name="connsiteY2" fmla="*/ 884737 h 884737"/>
                <a:gd name="connsiteX3" fmla="*/ 0 w 3192168"/>
                <a:gd name="connsiteY3" fmla="*/ 553743 h 884737"/>
                <a:gd name="connsiteX4" fmla="*/ 1762125 w 3192168"/>
                <a:gd name="connsiteY4" fmla="*/ 0 h 884737"/>
                <a:gd name="connsiteX0" fmla="*/ 1802606 w 3192168"/>
                <a:gd name="connsiteY0" fmla="*/ 0 h 853780"/>
                <a:gd name="connsiteX1" fmla="*/ 3192168 w 3192168"/>
                <a:gd name="connsiteY1" fmla="*/ 326230 h 853780"/>
                <a:gd name="connsiteX2" fmla="*/ 1334793 w 3192168"/>
                <a:gd name="connsiteY2" fmla="*/ 853780 h 853780"/>
                <a:gd name="connsiteX3" fmla="*/ 0 w 3192168"/>
                <a:gd name="connsiteY3" fmla="*/ 522786 h 853780"/>
                <a:gd name="connsiteX4" fmla="*/ 1802606 w 3192168"/>
                <a:gd name="connsiteY4" fmla="*/ 0 h 853780"/>
                <a:gd name="connsiteX0" fmla="*/ 1919287 w 3192168"/>
                <a:gd name="connsiteY0" fmla="*/ 0 h 808537"/>
                <a:gd name="connsiteX1" fmla="*/ 3192168 w 3192168"/>
                <a:gd name="connsiteY1" fmla="*/ 280987 h 808537"/>
                <a:gd name="connsiteX2" fmla="*/ 1334793 w 3192168"/>
                <a:gd name="connsiteY2" fmla="*/ 808537 h 808537"/>
                <a:gd name="connsiteX3" fmla="*/ 0 w 3192168"/>
                <a:gd name="connsiteY3" fmla="*/ 477543 h 808537"/>
                <a:gd name="connsiteX4" fmla="*/ 1919287 w 3192168"/>
                <a:gd name="connsiteY4" fmla="*/ 0 h 808537"/>
                <a:gd name="connsiteX0" fmla="*/ 1919287 w 2606380"/>
                <a:gd name="connsiteY0" fmla="*/ 0 h 808537"/>
                <a:gd name="connsiteX1" fmla="*/ 2606380 w 2606380"/>
                <a:gd name="connsiteY1" fmla="*/ 197643 h 808537"/>
                <a:gd name="connsiteX2" fmla="*/ 1334793 w 2606380"/>
                <a:gd name="connsiteY2" fmla="*/ 808537 h 808537"/>
                <a:gd name="connsiteX3" fmla="*/ 0 w 2606380"/>
                <a:gd name="connsiteY3" fmla="*/ 477543 h 808537"/>
                <a:gd name="connsiteX4" fmla="*/ 1919287 w 2606380"/>
                <a:gd name="connsiteY4" fmla="*/ 0 h 808537"/>
                <a:gd name="connsiteX0" fmla="*/ 1919287 w 2980236"/>
                <a:gd name="connsiteY0" fmla="*/ 0 h 808537"/>
                <a:gd name="connsiteX1" fmla="*/ 2980236 w 2980236"/>
                <a:gd name="connsiteY1" fmla="*/ 290511 h 808537"/>
                <a:gd name="connsiteX2" fmla="*/ 1334793 w 2980236"/>
                <a:gd name="connsiteY2" fmla="*/ 808537 h 808537"/>
                <a:gd name="connsiteX3" fmla="*/ 0 w 2980236"/>
                <a:gd name="connsiteY3" fmla="*/ 477543 h 808537"/>
                <a:gd name="connsiteX4" fmla="*/ 1919287 w 2980236"/>
                <a:gd name="connsiteY4" fmla="*/ 0 h 808537"/>
                <a:gd name="connsiteX0" fmla="*/ 1766887 w 2980236"/>
                <a:gd name="connsiteY0" fmla="*/ 0 h 839493"/>
                <a:gd name="connsiteX1" fmla="*/ 2980236 w 2980236"/>
                <a:gd name="connsiteY1" fmla="*/ 321467 h 839493"/>
                <a:gd name="connsiteX2" fmla="*/ 1334793 w 2980236"/>
                <a:gd name="connsiteY2" fmla="*/ 839493 h 839493"/>
                <a:gd name="connsiteX3" fmla="*/ 0 w 2980236"/>
                <a:gd name="connsiteY3" fmla="*/ 508499 h 839493"/>
                <a:gd name="connsiteX4" fmla="*/ 1766887 w 2980236"/>
                <a:gd name="connsiteY4" fmla="*/ 0 h 83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0236" h="839493">
                  <a:moveTo>
                    <a:pt x="1766887" y="0"/>
                  </a:moveTo>
                  <a:lnTo>
                    <a:pt x="2980236" y="321467"/>
                  </a:lnTo>
                  <a:lnTo>
                    <a:pt x="1334793" y="839493"/>
                  </a:lnTo>
                  <a:lnTo>
                    <a:pt x="0" y="508499"/>
                  </a:lnTo>
                  <a:lnTo>
                    <a:pt x="1766887" y="0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" name="111 Rectángulo"/>
            <p:cNvSpPr/>
            <p:nvPr/>
          </p:nvSpPr>
          <p:spPr bwMode="auto">
            <a:xfrm>
              <a:off x="3389437" y="5728907"/>
              <a:ext cx="3013575" cy="872830"/>
            </a:xfrm>
            <a:custGeom>
              <a:avLst/>
              <a:gdLst>
                <a:gd name="connsiteX0" fmla="*/ 0 w 1080000"/>
                <a:gd name="connsiteY0" fmla="*/ 0 h 1080000"/>
                <a:gd name="connsiteX1" fmla="*/ 1080000 w 1080000"/>
                <a:gd name="connsiteY1" fmla="*/ 0 h 1080000"/>
                <a:gd name="connsiteX2" fmla="*/ 1080000 w 1080000"/>
                <a:gd name="connsiteY2" fmla="*/ 1080000 h 1080000"/>
                <a:gd name="connsiteX3" fmla="*/ 0 w 1080000"/>
                <a:gd name="connsiteY3" fmla="*/ 1080000 h 1080000"/>
                <a:gd name="connsiteX4" fmla="*/ 0 w 1080000"/>
                <a:gd name="connsiteY4" fmla="*/ 0 h 1080000"/>
                <a:gd name="connsiteX0" fmla="*/ 0 w 1141912"/>
                <a:gd name="connsiteY0" fmla="*/ 0 h 1363369"/>
                <a:gd name="connsiteX1" fmla="*/ 1080000 w 1141912"/>
                <a:gd name="connsiteY1" fmla="*/ 0 h 1363369"/>
                <a:gd name="connsiteX2" fmla="*/ 1141912 w 1141912"/>
                <a:gd name="connsiteY2" fmla="*/ 1363369 h 1363369"/>
                <a:gd name="connsiteX3" fmla="*/ 0 w 1141912"/>
                <a:gd name="connsiteY3" fmla="*/ 1080000 h 1363369"/>
                <a:gd name="connsiteX4" fmla="*/ 0 w 1141912"/>
                <a:gd name="connsiteY4" fmla="*/ 0 h 1363369"/>
                <a:gd name="connsiteX0" fmla="*/ 0 w 2999287"/>
                <a:gd name="connsiteY0" fmla="*/ 0 h 1363369"/>
                <a:gd name="connsiteX1" fmla="*/ 2999287 w 2999287"/>
                <a:gd name="connsiteY1" fmla="*/ 835819 h 1363369"/>
                <a:gd name="connsiteX2" fmla="*/ 1141912 w 2999287"/>
                <a:gd name="connsiteY2" fmla="*/ 1363369 h 1363369"/>
                <a:gd name="connsiteX3" fmla="*/ 0 w 2999287"/>
                <a:gd name="connsiteY3" fmla="*/ 1080000 h 1363369"/>
                <a:gd name="connsiteX4" fmla="*/ 0 w 2999287"/>
                <a:gd name="connsiteY4" fmla="*/ 0 h 1363369"/>
                <a:gd name="connsiteX0" fmla="*/ 1804988 w 2999287"/>
                <a:gd name="connsiteY0" fmla="*/ 0 h 546600"/>
                <a:gd name="connsiteX1" fmla="*/ 2999287 w 2999287"/>
                <a:gd name="connsiteY1" fmla="*/ 19050 h 546600"/>
                <a:gd name="connsiteX2" fmla="*/ 1141912 w 2999287"/>
                <a:gd name="connsiteY2" fmla="*/ 546600 h 546600"/>
                <a:gd name="connsiteX3" fmla="*/ 0 w 2999287"/>
                <a:gd name="connsiteY3" fmla="*/ 263231 h 546600"/>
                <a:gd name="connsiteX4" fmla="*/ 1804988 w 2999287"/>
                <a:gd name="connsiteY4" fmla="*/ 0 h 546600"/>
                <a:gd name="connsiteX0" fmla="*/ 1569244 w 2999287"/>
                <a:gd name="connsiteY0" fmla="*/ 0 h 884737"/>
                <a:gd name="connsiteX1" fmla="*/ 2999287 w 2999287"/>
                <a:gd name="connsiteY1" fmla="*/ 357187 h 884737"/>
                <a:gd name="connsiteX2" fmla="*/ 1141912 w 2999287"/>
                <a:gd name="connsiteY2" fmla="*/ 884737 h 884737"/>
                <a:gd name="connsiteX3" fmla="*/ 0 w 2999287"/>
                <a:gd name="connsiteY3" fmla="*/ 601368 h 884737"/>
                <a:gd name="connsiteX4" fmla="*/ 1569244 w 2999287"/>
                <a:gd name="connsiteY4" fmla="*/ 0 h 884737"/>
                <a:gd name="connsiteX0" fmla="*/ 1762125 w 3192168"/>
                <a:gd name="connsiteY0" fmla="*/ 0 h 884737"/>
                <a:gd name="connsiteX1" fmla="*/ 3192168 w 3192168"/>
                <a:gd name="connsiteY1" fmla="*/ 357187 h 884737"/>
                <a:gd name="connsiteX2" fmla="*/ 1334793 w 3192168"/>
                <a:gd name="connsiteY2" fmla="*/ 884737 h 884737"/>
                <a:gd name="connsiteX3" fmla="*/ 0 w 3192168"/>
                <a:gd name="connsiteY3" fmla="*/ 553743 h 884737"/>
                <a:gd name="connsiteX4" fmla="*/ 1762125 w 3192168"/>
                <a:gd name="connsiteY4" fmla="*/ 0 h 884737"/>
                <a:gd name="connsiteX0" fmla="*/ 1583531 w 3013574"/>
                <a:gd name="connsiteY0" fmla="*/ 0 h 884737"/>
                <a:gd name="connsiteX1" fmla="*/ 3013574 w 3013574"/>
                <a:gd name="connsiteY1" fmla="*/ 357187 h 884737"/>
                <a:gd name="connsiteX2" fmla="*/ 1156199 w 3013574"/>
                <a:gd name="connsiteY2" fmla="*/ 884737 h 884737"/>
                <a:gd name="connsiteX3" fmla="*/ 0 w 3013574"/>
                <a:gd name="connsiteY3" fmla="*/ 560887 h 884737"/>
                <a:gd name="connsiteX4" fmla="*/ 1583531 w 3013574"/>
                <a:gd name="connsiteY4" fmla="*/ 0 h 884737"/>
                <a:gd name="connsiteX0" fmla="*/ 1583531 w 3013574"/>
                <a:gd name="connsiteY0" fmla="*/ 0 h 872831"/>
                <a:gd name="connsiteX1" fmla="*/ 3013574 w 3013574"/>
                <a:gd name="connsiteY1" fmla="*/ 357187 h 872831"/>
                <a:gd name="connsiteX2" fmla="*/ 1108574 w 3013574"/>
                <a:gd name="connsiteY2" fmla="*/ 872831 h 872831"/>
                <a:gd name="connsiteX3" fmla="*/ 0 w 3013574"/>
                <a:gd name="connsiteY3" fmla="*/ 560887 h 872831"/>
                <a:gd name="connsiteX4" fmla="*/ 1583531 w 3013574"/>
                <a:gd name="connsiteY4" fmla="*/ 0 h 87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574" h="872831">
                  <a:moveTo>
                    <a:pt x="1583531" y="0"/>
                  </a:moveTo>
                  <a:lnTo>
                    <a:pt x="3013574" y="357187"/>
                  </a:lnTo>
                  <a:lnTo>
                    <a:pt x="1108574" y="872831"/>
                  </a:lnTo>
                  <a:lnTo>
                    <a:pt x="0" y="560887"/>
                  </a:lnTo>
                  <a:lnTo>
                    <a:pt x="1583531" y="0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" name="111 Rectángulo"/>
            <p:cNvSpPr/>
            <p:nvPr/>
          </p:nvSpPr>
          <p:spPr bwMode="auto">
            <a:xfrm>
              <a:off x="2892590" y="5832848"/>
              <a:ext cx="3192169" cy="884737"/>
            </a:xfrm>
            <a:custGeom>
              <a:avLst/>
              <a:gdLst>
                <a:gd name="connsiteX0" fmla="*/ 0 w 1080000"/>
                <a:gd name="connsiteY0" fmla="*/ 0 h 1080000"/>
                <a:gd name="connsiteX1" fmla="*/ 1080000 w 1080000"/>
                <a:gd name="connsiteY1" fmla="*/ 0 h 1080000"/>
                <a:gd name="connsiteX2" fmla="*/ 1080000 w 1080000"/>
                <a:gd name="connsiteY2" fmla="*/ 1080000 h 1080000"/>
                <a:gd name="connsiteX3" fmla="*/ 0 w 1080000"/>
                <a:gd name="connsiteY3" fmla="*/ 1080000 h 1080000"/>
                <a:gd name="connsiteX4" fmla="*/ 0 w 1080000"/>
                <a:gd name="connsiteY4" fmla="*/ 0 h 1080000"/>
                <a:gd name="connsiteX0" fmla="*/ 0 w 1141912"/>
                <a:gd name="connsiteY0" fmla="*/ 0 h 1363369"/>
                <a:gd name="connsiteX1" fmla="*/ 1080000 w 1141912"/>
                <a:gd name="connsiteY1" fmla="*/ 0 h 1363369"/>
                <a:gd name="connsiteX2" fmla="*/ 1141912 w 1141912"/>
                <a:gd name="connsiteY2" fmla="*/ 1363369 h 1363369"/>
                <a:gd name="connsiteX3" fmla="*/ 0 w 1141912"/>
                <a:gd name="connsiteY3" fmla="*/ 1080000 h 1363369"/>
                <a:gd name="connsiteX4" fmla="*/ 0 w 1141912"/>
                <a:gd name="connsiteY4" fmla="*/ 0 h 1363369"/>
                <a:gd name="connsiteX0" fmla="*/ 0 w 2999287"/>
                <a:gd name="connsiteY0" fmla="*/ 0 h 1363369"/>
                <a:gd name="connsiteX1" fmla="*/ 2999287 w 2999287"/>
                <a:gd name="connsiteY1" fmla="*/ 835819 h 1363369"/>
                <a:gd name="connsiteX2" fmla="*/ 1141912 w 2999287"/>
                <a:gd name="connsiteY2" fmla="*/ 1363369 h 1363369"/>
                <a:gd name="connsiteX3" fmla="*/ 0 w 2999287"/>
                <a:gd name="connsiteY3" fmla="*/ 1080000 h 1363369"/>
                <a:gd name="connsiteX4" fmla="*/ 0 w 2999287"/>
                <a:gd name="connsiteY4" fmla="*/ 0 h 1363369"/>
                <a:gd name="connsiteX0" fmla="*/ 1804988 w 2999287"/>
                <a:gd name="connsiteY0" fmla="*/ 0 h 546600"/>
                <a:gd name="connsiteX1" fmla="*/ 2999287 w 2999287"/>
                <a:gd name="connsiteY1" fmla="*/ 19050 h 546600"/>
                <a:gd name="connsiteX2" fmla="*/ 1141912 w 2999287"/>
                <a:gd name="connsiteY2" fmla="*/ 546600 h 546600"/>
                <a:gd name="connsiteX3" fmla="*/ 0 w 2999287"/>
                <a:gd name="connsiteY3" fmla="*/ 263231 h 546600"/>
                <a:gd name="connsiteX4" fmla="*/ 1804988 w 2999287"/>
                <a:gd name="connsiteY4" fmla="*/ 0 h 546600"/>
                <a:gd name="connsiteX0" fmla="*/ 1569244 w 2999287"/>
                <a:gd name="connsiteY0" fmla="*/ 0 h 884737"/>
                <a:gd name="connsiteX1" fmla="*/ 2999287 w 2999287"/>
                <a:gd name="connsiteY1" fmla="*/ 357187 h 884737"/>
                <a:gd name="connsiteX2" fmla="*/ 1141912 w 2999287"/>
                <a:gd name="connsiteY2" fmla="*/ 884737 h 884737"/>
                <a:gd name="connsiteX3" fmla="*/ 0 w 2999287"/>
                <a:gd name="connsiteY3" fmla="*/ 601368 h 884737"/>
                <a:gd name="connsiteX4" fmla="*/ 1569244 w 2999287"/>
                <a:gd name="connsiteY4" fmla="*/ 0 h 884737"/>
                <a:gd name="connsiteX0" fmla="*/ 1762125 w 3192168"/>
                <a:gd name="connsiteY0" fmla="*/ 0 h 884737"/>
                <a:gd name="connsiteX1" fmla="*/ 3192168 w 3192168"/>
                <a:gd name="connsiteY1" fmla="*/ 357187 h 884737"/>
                <a:gd name="connsiteX2" fmla="*/ 1334793 w 3192168"/>
                <a:gd name="connsiteY2" fmla="*/ 884737 h 884737"/>
                <a:gd name="connsiteX3" fmla="*/ 0 w 3192168"/>
                <a:gd name="connsiteY3" fmla="*/ 553743 h 884737"/>
                <a:gd name="connsiteX4" fmla="*/ 1762125 w 3192168"/>
                <a:gd name="connsiteY4" fmla="*/ 0 h 88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2168" h="884737">
                  <a:moveTo>
                    <a:pt x="1762125" y="0"/>
                  </a:moveTo>
                  <a:lnTo>
                    <a:pt x="3192168" y="357187"/>
                  </a:lnTo>
                  <a:lnTo>
                    <a:pt x="1334793" y="884737"/>
                  </a:lnTo>
                  <a:lnTo>
                    <a:pt x="0" y="553743"/>
                  </a:lnTo>
                  <a:lnTo>
                    <a:pt x="1762125" y="0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14" name="213 Grupo"/>
          <p:cNvGrpSpPr>
            <a:grpSpLocks noChangeAspect="1"/>
          </p:cNvGrpSpPr>
          <p:nvPr/>
        </p:nvGrpSpPr>
        <p:grpSpPr>
          <a:xfrm>
            <a:off x="-75658" y="2722703"/>
            <a:ext cx="1529745" cy="417064"/>
            <a:chOff x="2426709" y="5713640"/>
            <a:chExt cx="4139810" cy="1128718"/>
          </a:xfrm>
          <a:solidFill>
            <a:schemeClr val="bg1">
              <a:lumMod val="85000"/>
            </a:schemeClr>
          </a:solidFill>
        </p:grpSpPr>
        <p:sp>
          <p:nvSpPr>
            <p:cNvPr id="215" name="111 Rectángulo"/>
            <p:cNvSpPr/>
            <p:nvPr/>
          </p:nvSpPr>
          <p:spPr bwMode="auto">
            <a:xfrm>
              <a:off x="2426709" y="5713640"/>
              <a:ext cx="3192169" cy="884737"/>
            </a:xfrm>
            <a:custGeom>
              <a:avLst/>
              <a:gdLst>
                <a:gd name="connsiteX0" fmla="*/ 0 w 1080000"/>
                <a:gd name="connsiteY0" fmla="*/ 0 h 1080000"/>
                <a:gd name="connsiteX1" fmla="*/ 1080000 w 1080000"/>
                <a:gd name="connsiteY1" fmla="*/ 0 h 1080000"/>
                <a:gd name="connsiteX2" fmla="*/ 1080000 w 1080000"/>
                <a:gd name="connsiteY2" fmla="*/ 1080000 h 1080000"/>
                <a:gd name="connsiteX3" fmla="*/ 0 w 1080000"/>
                <a:gd name="connsiteY3" fmla="*/ 1080000 h 1080000"/>
                <a:gd name="connsiteX4" fmla="*/ 0 w 1080000"/>
                <a:gd name="connsiteY4" fmla="*/ 0 h 1080000"/>
                <a:gd name="connsiteX0" fmla="*/ 0 w 1141912"/>
                <a:gd name="connsiteY0" fmla="*/ 0 h 1363369"/>
                <a:gd name="connsiteX1" fmla="*/ 1080000 w 1141912"/>
                <a:gd name="connsiteY1" fmla="*/ 0 h 1363369"/>
                <a:gd name="connsiteX2" fmla="*/ 1141912 w 1141912"/>
                <a:gd name="connsiteY2" fmla="*/ 1363369 h 1363369"/>
                <a:gd name="connsiteX3" fmla="*/ 0 w 1141912"/>
                <a:gd name="connsiteY3" fmla="*/ 1080000 h 1363369"/>
                <a:gd name="connsiteX4" fmla="*/ 0 w 1141912"/>
                <a:gd name="connsiteY4" fmla="*/ 0 h 1363369"/>
                <a:gd name="connsiteX0" fmla="*/ 0 w 2999287"/>
                <a:gd name="connsiteY0" fmla="*/ 0 h 1363369"/>
                <a:gd name="connsiteX1" fmla="*/ 2999287 w 2999287"/>
                <a:gd name="connsiteY1" fmla="*/ 835819 h 1363369"/>
                <a:gd name="connsiteX2" fmla="*/ 1141912 w 2999287"/>
                <a:gd name="connsiteY2" fmla="*/ 1363369 h 1363369"/>
                <a:gd name="connsiteX3" fmla="*/ 0 w 2999287"/>
                <a:gd name="connsiteY3" fmla="*/ 1080000 h 1363369"/>
                <a:gd name="connsiteX4" fmla="*/ 0 w 2999287"/>
                <a:gd name="connsiteY4" fmla="*/ 0 h 1363369"/>
                <a:gd name="connsiteX0" fmla="*/ 1804988 w 2999287"/>
                <a:gd name="connsiteY0" fmla="*/ 0 h 546600"/>
                <a:gd name="connsiteX1" fmla="*/ 2999287 w 2999287"/>
                <a:gd name="connsiteY1" fmla="*/ 19050 h 546600"/>
                <a:gd name="connsiteX2" fmla="*/ 1141912 w 2999287"/>
                <a:gd name="connsiteY2" fmla="*/ 546600 h 546600"/>
                <a:gd name="connsiteX3" fmla="*/ 0 w 2999287"/>
                <a:gd name="connsiteY3" fmla="*/ 263231 h 546600"/>
                <a:gd name="connsiteX4" fmla="*/ 1804988 w 2999287"/>
                <a:gd name="connsiteY4" fmla="*/ 0 h 546600"/>
                <a:gd name="connsiteX0" fmla="*/ 1569244 w 2999287"/>
                <a:gd name="connsiteY0" fmla="*/ 0 h 884737"/>
                <a:gd name="connsiteX1" fmla="*/ 2999287 w 2999287"/>
                <a:gd name="connsiteY1" fmla="*/ 357187 h 884737"/>
                <a:gd name="connsiteX2" fmla="*/ 1141912 w 2999287"/>
                <a:gd name="connsiteY2" fmla="*/ 884737 h 884737"/>
                <a:gd name="connsiteX3" fmla="*/ 0 w 2999287"/>
                <a:gd name="connsiteY3" fmla="*/ 601368 h 884737"/>
                <a:gd name="connsiteX4" fmla="*/ 1569244 w 2999287"/>
                <a:gd name="connsiteY4" fmla="*/ 0 h 884737"/>
                <a:gd name="connsiteX0" fmla="*/ 1762125 w 3192168"/>
                <a:gd name="connsiteY0" fmla="*/ 0 h 884737"/>
                <a:gd name="connsiteX1" fmla="*/ 3192168 w 3192168"/>
                <a:gd name="connsiteY1" fmla="*/ 357187 h 884737"/>
                <a:gd name="connsiteX2" fmla="*/ 1334793 w 3192168"/>
                <a:gd name="connsiteY2" fmla="*/ 884737 h 884737"/>
                <a:gd name="connsiteX3" fmla="*/ 0 w 3192168"/>
                <a:gd name="connsiteY3" fmla="*/ 553743 h 884737"/>
                <a:gd name="connsiteX4" fmla="*/ 1762125 w 3192168"/>
                <a:gd name="connsiteY4" fmla="*/ 0 h 88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2168" h="884737">
                  <a:moveTo>
                    <a:pt x="1762125" y="0"/>
                  </a:moveTo>
                  <a:lnTo>
                    <a:pt x="3192168" y="357187"/>
                  </a:lnTo>
                  <a:lnTo>
                    <a:pt x="1334793" y="884737"/>
                  </a:lnTo>
                  <a:lnTo>
                    <a:pt x="0" y="553743"/>
                  </a:lnTo>
                  <a:lnTo>
                    <a:pt x="1762125" y="0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" name="111 Rectángulo"/>
            <p:cNvSpPr/>
            <p:nvPr/>
          </p:nvSpPr>
          <p:spPr bwMode="auto">
            <a:xfrm>
              <a:off x="3374350" y="5957621"/>
              <a:ext cx="3192169" cy="884737"/>
            </a:xfrm>
            <a:custGeom>
              <a:avLst/>
              <a:gdLst>
                <a:gd name="connsiteX0" fmla="*/ 0 w 1080000"/>
                <a:gd name="connsiteY0" fmla="*/ 0 h 1080000"/>
                <a:gd name="connsiteX1" fmla="*/ 1080000 w 1080000"/>
                <a:gd name="connsiteY1" fmla="*/ 0 h 1080000"/>
                <a:gd name="connsiteX2" fmla="*/ 1080000 w 1080000"/>
                <a:gd name="connsiteY2" fmla="*/ 1080000 h 1080000"/>
                <a:gd name="connsiteX3" fmla="*/ 0 w 1080000"/>
                <a:gd name="connsiteY3" fmla="*/ 1080000 h 1080000"/>
                <a:gd name="connsiteX4" fmla="*/ 0 w 1080000"/>
                <a:gd name="connsiteY4" fmla="*/ 0 h 1080000"/>
                <a:gd name="connsiteX0" fmla="*/ 0 w 1141912"/>
                <a:gd name="connsiteY0" fmla="*/ 0 h 1363369"/>
                <a:gd name="connsiteX1" fmla="*/ 1080000 w 1141912"/>
                <a:gd name="connsiteY1" fmla="*/ 0 h 1363369"/>
                <a:gd name="connsiteX2" fmla="*/ 1141912 w 1141912"/>
                <a:gd name="connsiteY2" fmla="*/ 1363369 h 1363369"/>
                <a:gd name="connsiteX3" fmla="*/ 0 w 1141912"/>
                <a:gd name="connsiteY3" fmla="*/ 1080000 h 1363369"/>
                <a:gd name="connsiteX4" fmla="*/ 0 w 1141912"/>
                <a:gd name="connsiteY4" fmla="*/ 0 h 1363369"/>
                <a:gd name="connsiteX0" fmla="*/ 0 w 2999287"/>
                <a:gd name="connsiteY0" fmla="*/ 0 h 1363369"/>
                <a:gd name="connsiteX1" fmla="*/ 2999287 w 2999287"/>
                <a:gd name="connsiteY1" fmla="*/ 835819 h 1363369"/>
                <a:gd name="connsiteX2" fmla="*/ 1141912 w 2999287"/>
                <a:gd name="connsiteY2" fmla="*/ 1363369 h 1363369"/>
                <a:gd name="connsiteX3" fmla="*/ 0 w 2999287"/>
                <a:gd name="connsiteY3" fmla="*/ 1080000 h 1363369"/>
                <a:gd name="connsiteX4" fmla="*/ 0 w 2999287"/>
                <a:gd name="connsiteY4" fmla="*/ 0 h 1363369"/>
                <a:gd name="connsiteX0" fmla="*/ 1804988 w 2999287"/>
                <a:gd name="connsiteY0" fmla="*/ 0 h 546600"/>
                <a:gd name="connsiteX1" fmla="*/ 2999287 w 2999287"/>
                <a:gd name="connsiteY1" fmla="*/ 19050 h 546600"/>
                <a:gd name="connsiteX2" fmla="*/ 1141912 w 2999287"/>
                <a:gd name="connsiteY2" fmla="*/ 546600 h 546600"/>
                <a:gd name="connsiteX3" fmla="*/ 0 w 2999287"/>
                <a:gd name="connsiteY3" fmla="*/ 263231 h 546600"/>
                <a:gd name="connsiteX4" fmla="*/ 1804988 w 2999287"/>
                <a:gd name="connsiteY4" fmla="*/ 0 h 546600"/>
                <a:gd name="connsiteX0" fmla="*/ 1569244 w 2999287"/>
                <a:gd name="connsiteY0" fmla="*/ 0 h 884737"/>
                <a:gd name="connsiteX1" fmla="*/ 2999287 w 2999287"/>
                <a:gd name="connsiteY1" fmla="*/ 357187 h 884737"/>
                <a:gd name="connsiteX2" fmla="*/ 1141912 w 2999287"/>
                <a:gd name="connsiteY2" fmla="*/ 884737 h 884737"/>
                <a:gd name="connsiteX3" fmla="*/ 0 w 2999287"/>
                <a:gd name="connsiteY3" fmla="*/ 601368 h 884737"/>
                <a:gd name="connsiteX4" fmla="*/ 1569244 w 2999287"/>
                <a:gd name="connsiteY4" fmla="*/ 0 h 884737"/>
                <a:gd name="connsiteX0" fmla="*/ 1762125 w 3192168"/>
                <a:gd name="connsiteY0" fmla="*/ 0 h 884737"/>
                <a:gd name="connsiteX1" fmla="*/ 3192168 w 3192168"/>
                <a:gd name="connsiteY1" fmla="*/ 357187 h 884737"/>
                <a:gd name="connsiteX2" fmla="*/ 1334793 w 3192168"/>
                <a:gd name="connsiteY2" fmla="*/ 884737 h 884737"/>
                <a:gd name="connsiteX3" fmla="*/ 0 w 3192168"/>
                <a:gd name="connsiteY3" fmla="*/ 553743 h 884737"/>
                <a:gd name="connsiteX4" fmla="*/ 1762125 w 3192168"/>
                <a:gd name="connsiteY4" fmla="*/ 0 h 88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2168" h="884737">
                  <a:moveTo>
                    <a:pt x="1762125" y="0"/>
                  </a:moveTo>
                  <a:lnTo>
                    <a:pt x="3192168" y="357187"/>
                  </a:lnTo>
                  <a:lnTo>
                    <a:pt x="1334793" y="884737"/>
                  </a:lnTo>
                  <a:lnTo>
                    <a:pt x="0" y="553743"/>
                  </a:lnTo>
                  <a:lnTo>
                    <a:pt x="1762125" y="0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" name="111 Rectángulo"/>
            <p:cNvSpPr/>
            <p:nvPr/>
          </p:nvSpPr>
          <p:spPr bwMode="auto">
            <a:xfrm>
              <a:off x="2611416" y="5957422"/>
              <a:ext cx="2980237" cy="839493"/>
            </a:xfrm>
            <a:custGeom>
              <a:avLst/>
              <a:gdLst>
                <a:gd name="connsiteX0" fmla="*/ 0 w 1080000"/>
                <a:gd name="connsiteY0" fmla="*/ 0 h 1080000"/>
                <a:gd name="connsiteX1" fmla="*/ 1080000 w 1080000"/>
                <a:gd name="connsiteY1" fmla="*/ 0 h 1080000"/>
                <a:gd name="connsiteX2" fmla="*/ 1080000 w 1080000"/>
                <a:gd name="connsiteY2" fmla="*/ 1080000 h 1080000"/>
                <a:gd name="connsiteX3" fmla="*/ 0 w 1080000"/>
                <a:gd name="connsiteY3" fmla="*/ 1080000 h 1080000"/>
                <a:gd name="connsiteX4" fmla="*/ 0 w 1080000"/>
                <a:gd name="connsiteY4" fmla="*/ 0 h 1080000"/>
                <a:gd name="connsiteX0" fmla="*/ 0 w 1141912"/>
                <a:gd name="connsiteY0" fmla="*/ 0 h 1363369"/>
                <a:gd name="connsiteX1" fmla="*/ 1080000 w 1141912"/>
                <a:gd name="connsiteY1" fmla="*/ 0 h 1363369"/>
                <a:gd name="connsiteX2" fmla="*/ 1141912 w 1141912"/>
                <a:gd name="connsiteY2" fmla="*/ 1363369 h 1363369"/>
                <a:gd name="connsiteX3" fmla="*/ 0 w 1141912"/>
                <a:gd name="connsiteY3" fmla="*/ 1080000 h 1363369"/>
                <a:gd name="connsiteX4" fmla="*/ 0 w 1141912"/>
                <a:gd name="connsiteY4" fmla="*/ 0 h 1363369"/>
                <a:gd name="connsiteX0" fmla="*/ 0 w 2999287"/>
                <a:gd name="connsiteY0" fmla="*/ 0 h 1363369"/>
                <a:gd name="connsiteX1" fmla="*/ 2999287 w 2999287"/>
                <a:gd name="connsiteY1" fmla="*/ 835819 h 1363369"/>
                <a:gd name="connsiteX2" fmla="*/ 1141912 w 2999287"/>
                <a:gd name="connsiteY2" fmla="*/ 1363369 h 1363369"/>
                <a:gd name="connsiteX3" fmla="*/ 0 w 2999287"/>
                <a:gd name="connsiteY3" fmla="*/ 1080000 h 1363369"/>
                <a:gd name="connsiteX4" fmla="*/ 0 w 2999287"/>
                <a:gd name="connsiteY4" fmla="*/ 0 h 1363369"/>
                <a:gd name="connsiteX0" fmla="*/ 1804988 w 2999287"/>
                <a:gd name="connsiteY0" fmla="*/ 0 h 546600"/>
                <a:gd name="connsiteX1" fmla="*/ 2999287 w 2999287"/>
                <a:gd name="connsiteY1" fmla="*/ 19050 h 546600"/>
                <a:gd name="connsiteX2" fmla="*/ 1141912 w 2999287"/>
                <a:gd name="connsiteY2" fmla="*/ 546600 h 546600"/>
                <a:gd name="connsiteX3" fmla="*/ 0 w 2999287"/>
                <a:gd name="connsiteY3" fmla="*/ 263231 h 546600"/>
                <a:gd name="connsiteX4" fmla="*/ 1804988 w 2999287"/>
                <a:gd name="connsiteY4" fmla="*/ 0 h 546600"/>
                <a:gd name="connsiteX0" fmla="*/ 1569244 w 2999287"/>
                <a:gd name="connsiteY0" fmla="*/ 0 h 884737"/>
                <a:gd name="connsiteX1" fmla="*/ 2999287 w 2999287"/>
                <a:gd name="connsiteY1" fmla="*/ 357187 h 884737"/>
                <a:gd name="connsiteX2" fmla="*/ 1141912 w 2999287"/>
                <a:gd name="connsiteY2" fmla="*/ 884737 h 884737"/>
                <a:gd name="connsiteX3" fmla="*/ 0 w 2999287"/>
                <a:gd name="connsiteY3" fmla="*/ 601368 h 884737"/>
                <a:gd name="connsiteX4" fmla="*/ 1569244 w 2999287"/>
                <a:gd name="connsiteY4" fmla="*/ 0 h 884737"/>
                <a:gd name="connsiteX0" fmla="*/ 1762125 w 3192168"/>
                <a:gd name="connsiteY0" fmla="*/ 0 h 884737"/>
                <a:gd name="connsiteX1" fmla="*/ 3192168 w 3192168"/>
                <a:gd name="connsiteY1" fmla="*/ 357187 h 884737"/>
                <a:gd name="connsiteX2" fmla="*/ 1334793 w 3192168"/>
                <a:gd name="connsiteY2" fmla="*/ 884737 h 884737"/>
                <a:gd name="connsiteX3" fmla="*/ 0 w 3192168"/>
                <a:gd name="connsiteY3" fmla="*/ 553743 h 884737"/>
                <a:gd name="connsiteX4" fmla="*/ 1762125 w 3192168"/>
                <a:gd name="connsiteY4" fmla="*/ 0 h 884737"/>
                <a:gd name="connsiteX0" fmla="*/ 1802606 w 3192168"/>
                <a:gd name="connsiteY0" fmla="*/ 0 h 853780"/>
                <a:gd name="connsiteX1" fmla="*/ 3192168 w 3192168"/>
                <a:gd name="connsiteY1" fmla="*/ 326230 h 853780"/>
                <a:gd name="connsiteX2" fmla="*/ 1334793 w 3192168"/>
                <a:gd name="connsiteY2" fmla="*/ 853780 h 853780"/>
                <a:gd name="connsiteX3" fmla="*/ 0 w 3192168"/>
                <a:gd name="connsiteY3" fmla="*/ 522786 h 853780"/>
                <a:gd name="connsiteX4" fmla="*/ 1802606 w 3192168"/>
                <a:gd name="connsiteY4" fmla="*/ 0 h 853780"/>
                <a:gd name="connsiteX0" fmla="*/ 1919287 w 3192168"/>
                <a:gd name="connsiteY0" fmla="*/ 0 h 808537"/>
                <a:gd name="connsiteX1" fmla="*/ 3192168 w 3192168"/>
                <a:gd name="connsiteY1" fmla="*/ 280987 h 808537"/>
                <a:gd name="connsiteX2" fmla="*/ 1334793 w 3192168"/>
                <a:gd name="connsiteY2" fmla="*/ 808537 h 808537"/>
                <a:gd name="connsiteX3" fmla="*/ 0 w 3192168"/>
                <a:gd name="connsiteY3" fmla="*/ 477543 h 808537"/>
                <a:gd name="connsiteX4" fmla="*/ 1919287 w 3192168"/>
                <a:gd name="connsiteY4" fmla="*/ 0 h 808537"/>
                <a:gd name="connsiteX0" fmla="*/ 1919287 w 2606380"/>
                <a:gd name="connsiteY0" fmla="*/ 0 h 808537"/>
                <a:gd name="connsiteX1" fmla="*/ 2606380 w 2606380"/>
                <a:gd name="connsiteY1" fmla="*/ 197643 h 808537"/>
                <a:gd name="connsiteX2" fmla="*/ 1334793 w 2606380"/>
                <a:gd name="connsiteY2" fmla="*/ 808537 h 808537"/>
                <a:gd name="connsiteX3" fmla="*/ 0 w 2606380"/>
                <a:gd name="connsiteY3" fmla="*/ 477543 h 808537"/>
                <a:gd name="connsiteX4" fmla="*/ 1919287 w 2606380"/>
                <a:gd name="connsiteY4" fmla="*/ 0 h 808537"/>
                <a:gd name="connsiteX0" fmla="*/ 1919287 w 2980236"/>
                <a:gd name="connsiteY0" fmla="*/ 0 h 808537"/>
                <a:gd name="connsiteX1" fmla="*/ 2980236 w 2980236"/>
                <a:gd name="connsiteY1" fmla="*/ 290511 h 808537"/>
                <a:gd name="connsiteX2" fmla="*/ 1334793 w 2980236"/>
                <a:gd name="connsiteY2" fmla="*/ 808537 h 808537"/>
                <a:gd name="connsiteX3" fmla="*/ 0 w 2980236"/>
                <a:gd name="connsiteY3" fmla="*/ 477543 h 808537"/>
                <a:gd name="connsiteX4" fmla="*/ 1919287 w 2980236"/>
                <a:gd name="connsiteY4" fmla="*/ 0 h 808537"/>
                <a:gd name="connsiteX0" fmla="*/ 1766887 w 2980236"/>
                <a:gd name="connsiteY0" fmla="*/ 0 h 839493"/>
                <a:gd name="connsiteX1" fmla="*/ 2980236 w 2980236"/>
                <a:gd name="connsiteY1" fmla="*/ 321467 h 839493"/>
                <a:gd name="connsiteX2" fmla="*/ 1334793 w 2980236"/>
                <a:gd name="connsiteY2" fmla="*/ 839493 h 839493"/>
                <a:gd name="connsiteX3" fmla="*/ 0 w 2980236"/>
                <a:gd name="connsiteY3" fmla="*/ 508499 h 839493"/>
                <a:gd name="connsiteX4" fmla="*/ 1766887 w 2980236"/>
                <a:gd name="connsiteY4" fmla="*/ 0 h 83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0236" h="839493">
                  <a:moveTo>
                    <a:pt x="1766887" y="0"/>
                  </a:moveTo>
                  <a:lnTo>
                    <a:pt x="2980236" y="321467"/>
                  </a:lnTo>
                  <a:lnTo>
                    <a:pt x="1334793" y="839493"/>
                  </a:lnTo>
                  <a:lnTo>
                    <a:pt x="0" y="508499"/>
                  </a:lnTo>
                  <a:lnTo>
                    <a:pt x="1766887" y="0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" name="111 Rectángulo"/>
            <p:cNvSpPr/>
            <p:nvPr/>
          </p:nvSpPr>
          <p:spPr bwMode="auto">
            <a:xfrm>
              <a:off x="3389437" y="5728907"/>
              <a:ext cx="3013575" cy="872830"/>
            </a:xfrm>
            <a:custGeom>
              <a:avLst/>
              <a:gdLst>
                <a:gd name="connsiteX0" fmla="*/ 0 w 1080000"/>
                <a:gd name="connsiteY0" fmla="*/ 0 h 1080000"/>
                <a:gd name="connsiteX1" fmla="*/ 1080000 w 1080000"/>
                <a:gd name="connsiteY1" fmla="*/ 0 h 1080000"/>
                <a:gd name="connsiteX2" fmla="*/ 1080000 w 1080000"/>
                <a:gd name="connsiteY2" fmla="*/ 1080000 h 1080000"/>
                <a:gd name="connsiteX3" fmla="*/ 0 w 1080000"/>
                <a:gd name="connsiteY3" fmla="*/ 1080000 h 1080000"/>
                <a:gd name="connsiteX4" fmla="*/ 0 w 1080000"/>
                <a:gd name="connsiteY4" fmla="*/ 0 h 1080000"/>
                <a:gd name="connsiteX0" fmla="*/ 0 w 1141912"/>
                <a:gd name="connsiteY0" fmla="*/ 0 h 1363369"/>
                <a:gd name="connsiteX1" fmla="*/ 1080000 w 1141912"/>
                <a:gd name="connsiteY1" fmla="*/ 0 h 1363369"/>
                <a:gd name="connsiteX2" fmla="*/ 1141912 w 1141912"/>
                <a:gd name="connsiteY2" fmla="*/ 1363369 h 1363369"/>
                <a:gd name="connsiteX3" fmla="*/ 0 w 1141912"/>
                <a:gd name="connsiteY3" fmla="*/ 1080000 h 1363369"/>
                <a:gd name="connsiteX4" fmla="*/ 0 w 1141912"/>
                <a:gd name="connsiteY4" fmla="*/ 0 h 1363369"/>
                <a:gd name="connsiteX0" fmla="*/ 0 w 2999287"/>
                <a:gd name="connsiteY0" fmla="*/ 0 h 1363369"/>
                <a:gd name="connsiteX1" fmla="*/ 2999287 w 2999287"/>
                <a:gd name="connsiteY1" fmla="*/ 835819 h 1363369"/>
                <a:gd name="connsiteX2" fmla="*/ 1141912 w 2999287"/>
                <a:gd name="connsiteY2" fmla="*/ 1363369 h 1363369"/>
                <a:gd name="connsiteX3" fmla="*/ 0 w 2999287"/>
                <a:gd name="connsiteY3" fmla="*/ 1080000 h 1363369"/>
                <a:gd name="connsiteX4" fmla="*/ 0 w 2999287"/>
                <a:gd name="connsiteY4" fmla="*/ 0 h 1363369"/>
                <a:gd name="connsiteX0" fmla="*/ 1804988 w 2999287"/>
                <a:gd name="connsiteY0" fmla="*/ 0 h 546600"/>
                <a:gd name="connsiteX1" fmla="*/ 2999287 w 2999287"/>
                <a:gd name="connsiteY1" fmla="*/ 19050 h 546600"/>
                <a:gd name="connsiteX2" fmla="*/ 1141912 w 2999287"/>
                <a:gd name="connsiteY2" fmla="*/ 546600 h 546600"/>
                <a:gd name="connsiteX3" fmla="*/ 0 w 2999287"/>
                <a:gd name="connsiteY3" fmla="*/ 263231 h 546600"/>
                <a:gd name="connsiteX4" fmla="*/ 1804988 w 2999287"/>
                <a:gd name="connsiteY4" fmla="*/ 0 h 546600"/>
                <a:gd name="connsiteX0" fmla="*/ 1569244 w 2999287"/>
                <a:gd name="connsiteY0" fmla="*/ 0 h 884737"/>
                <a:gd name="connsiteX1" fmla="*/ 2999287 w 2999287"/>
                <a:gd name="connsiteY1" fmla="*/ 357187 h 884737"/>
                <a:gd name="connsiteX2" fmla="*/ 1141912 w 2999287"/>
                <a:gd name="connsiteY2" fmla="*/ 884737 h 884737"/>
                <a:gd name="connsiteX3" fmla="*/ 0 w 2999287"/>
                <a:gd name="connsiteY3" fmla="*/ 601368 h 884737"/>
                <a:gd name="connsiteX4" fmla="*/ 1569244 w 2999287"/>
                <a:gd name="connsiteY4" fmla="*/ 0 h 884737"/>
                <a:gd name="connsiteX0" fmla="*/ 1762125 w 3192168"/>
                <a:gd name="connsiteY0" fmla="*/ 0 h 884737"/>
                <a:gd name="connsiteX1" fmla="*/ 3192168 w 3192168"/>
                <a:gd name="connsiteY1" fmla="*/ 357187 h 884737"/>
                <a:gd name="connsiteX2" fmla="*/ 1334793 w 3192168"/>
                <a:gd name="connsiteY2" fmla="*/ 884737 h 884737"/>
                <a:gd name="connsiteX3" fmla="*/ 0 w 3192168"/>
                <a:gd name="connsiteY3" fmla="*/ 553743 h 884737"/>
                <a:gd name="connsiteX4" fmla="*/ 1762125 w 3192168"/>
                <a:gd name="connsiteY4" fmla="*/ 0 h 884737"/>
                <a:gd name="connsiteX0" fmla="*/ 1583531 w 3013574"/>
                <a:gd name="connsiteY0" fmla="*/ 0 h 884737"/>
                <a:gd name="connsiteX1" fmla="*/ 3013574 w 3013574"/>
                <a:gd name="connsiteY1" fmla="*/ 357187 h 884737"/>
                <a:gd name="connsiteX2" fmla="*/ 1156199 w 3013574"/>
                <a:gd name="connsiteY2" fmla="*/ 884737 h 884737"/>
                <a:gd name="connsiteX3" fmla="*/ 0 w 3013574"/>
                <a:gd name="connsiteY3" fmla="*/ 560887 h 884737"/>
                <a:gd name="connsiteX4" fmla="*/ 1583531 w 3013574"/>
                <a:gd name="connsiteY4" fmla="*/ 0 h 884737"/>
                <a:gd name="connsiteX0" fmla="*/ 1583531 w 3013574"/>
                <a:gd name="connsiteY0" fmla="*/ 0 h 872831"/>
                <a:gd name="connsiteX1" fmla="*/ 3013574 w 3013574"/>
                <a:gd name="connsiteY1" fmla="*/ 357187 h 872831"/>
                <a:gd name="connsiteX2" fmla="*/ 1108574 w 3013574"/>
                <a:gd name="connsiteY2" fmla="*/ 872831 h 872831"/>
                <a:gd name="connsiteX3" fmla="*/ 0 w 3013574"/>
                <a:gd name="connsiteY3" fmla="*/ 560887 h 872831"/>
                <a:gd name="connsiteX4" fmla="*/ 1583531 w 3013574"/>
                <a:gd name="connsiteY4" fmla="*/ 0 h 87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574" h="872831">
                  <a:moveTo>
                    <a:pt x="1583531" y="0"/>
                  </a:moveTo>
                  <a:lnTo>
                    <a:pt x="3013574" y="357187"/>
                  </a:lnTo>
                  <a:lnTo>
                    <a:pt x="1108574" y="872831"/>
                  </a:lnTo>
                  <a:lnTo>
                    <a:pt x="0" y="560887"/>
                  </a:lnTo>
                  <a:lnTo>
                    <a:pt x="1583531" y="0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33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" name="111 Rectángulo"/>
            <p:cNvSpPr/>
            <p:nvPr/>
          </p:nvSpPr>
          <p:spPr bwMode="auto">
            <a:xfrm>
              <a:off x="2892590" y="5832848"/>
              <a:ext cx="3192169" cy="884737"/>
            </a:xfrm>
            <a:custGeom>
              <a:avLst/>
              <a:gdLst>
                <a:gd name="connsiteX0" fmla="*/ 0 w 1080000"/>
                <a:gd name="connsiteY0" fmla="*/ 0 h 1080000"/>
                <a:gd name="connsiteX1" fmla="*/ 1080000 w 1080000"/>
                <a:gd name="connsiteY1" fmla="*/ 0 h 1080000"/>
                <a:gd name="connsiteX2" fmla="*/ 1080000 w 1080000"/>
                <a:gd name="connsiteY2" fmla="*/ 1080000 h 1080000"/>
                <a:gd name="connsiteX3" fmla="*/ 0 w 1080000"/>
                <a:gd name="connsiteY3" fmla="*/ 1080000 h 1080000"/>
                <a:gd name="connsiteX4" fmla="*/ 0 w 1080000"/>
                <a:gd name="connsiteY4" fmla="*/ 0 h 1080000"/>
                <a:gd name="connsiteX0" fmla="*/ 0 w 1141912"/>
                <a:gd name="connsiteY0" fmla="*/ 0 h 1363369"/>
                <a:gd name="connsiteX1" fmla="*/ 1080000 w 1141912"/>
                <a:gd name="connsiteY1" fmla="*/ 0 h 1363369"/>
                <a:gd name="connsiteX2" fmla="*/ 1141912 w 1141912"/>
                <a:gd name="connsiteY2" fmla="*/ 1363369 h 1363369"/>
                <a:gd name="connsiteX3" fmla="*/ 0 w 1141912"/>
                <a:gd name="connsiteY3" fmla="*/ 1080000 h 1363369"/>
                <a:gd name="connsiteX4" fmla="*/ 0 w 1141912"/>
                <a:gd name="connsiteY4" fmla="*/ 0 h 1363369"/>
                <a:gd name="connsiteX0" fmla="*/ 0 w 2999287"/>
                <a:gd name="connsiteY0" fmla="*/ 0 h 1363369"/>
                <a:gd name="connsiteX1" fmla="*/ 2999287 w 2999287"/>
                <a:gd name="connsiteY1" fmla="*/ 835819 h 1363369"/>
                <a:gd name="connsiteX2" fmla="*/ 1141912 w 2999287"/>
                <a:gd name="connsiteY2" fmla="*/ 1363369 h 1363369"/>
                <a:gd name="connsiteX3" fmla="*/ 0 w 2999287"/>
                <a:gd name="connsiteY3" fmla="*/ 1080000 h 1363369"/>
                <a:gd name="connsiteX4" fmla="*/ 0 w 2999287"/>
                <a:gd name="connsiteY4" fmla="*/ 0 h 1363369"/>
                <a:gd name="connsiteX0" fmla="*/ 1804988 w 2999287"/>
                <a:gd name="connsiteY0" fmla="*/ 0 h 546600"/>
                <a:gd name="connsiteX1" fmla="*/ 2999287 w 2999287"/>
                <a:gd name="connsiteY1" fmla="*/ 19050 h 546600"/>
                <a:gd name="connsiteX2" fmla="*/ 1141912 w 2999287"/>
                <a:gd name="connsiteY2" fmla="*/ 546600 h 546600"/>
                <a:gd name="connsiteX3" fmla="*/ 0 w 2999287"/>
                <a:gd name="connsiteY3" fmla="*/ 263231 h 546600"/>
                <a:gd name="connsiteX4" fmla="*/ 1804988 w 2999287"/>
                <a:gd name="connsiteY4" fmla="*/ 0 h 546600"/>
                <a:gd name="connsiteX0" fmla="*/ 1569244 w 2999287"/>
                <a:gd name="connsiteY0" fmla="*/ 0 h 884737"/>
                <a:gd name="connsiteX1" fmla="*/ 2999287 w 2999287"/>
                <a:gd name="connsiteY1" fmla="*/ 357187 h 884737"/>
                <a:gd name="connsiteX2" fmla="*/ 1141912 w 2999287"/>
                <a:gd name="connsiteY2" fmla="*/ 884737 h 884737"/>
                <a:gd name="connsiteX3" fmla="*/ 0 w 2999287"/>
                <a:gd name="connsiteY3" fmla="*/ 601368 h 884737"/>
                <a:gd name="connsiteX4" fmla="*/ 1569244 w 2999287"/>
                <a:gd name="connsiteY4" fmla="*/ 0 h 884737"/>
                <a:gd name="connsiteX0" fmla="*/ 1762125 w 3192168"/>
                <a:gd name="connsiteY0" fmla="*/ 0 h 884737"/>
                <a:gd name="connsiteX1" fmla="*/ 3192168 w 3192168"/>
                <a:gd name="connsiteY1" fmla="*/ 357187 h 884737"/>
                <a:gd name="connsiteX2" fmla="*/ 1334793 w 3192168"/>
                <a:gd name="connsiteY2" fmla="*/ 884737 h 884737"/>
                <a:gd name="connsiteX3" fmla="*/ 0 w 3192168"/>
                <a:gd name="connsiteY3" fmla="*/ 553743 h 884737"/>
                <a:gd name="connsiteX4" fmla="*/ 1762125 w 3192168"/>
                <a:gd name="connsiteY4" fmla="*/ 0 h 88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2168" h="884737">
                  <a:moveTo>
                    <a:pt x="1762125" y="0"/>
                  </a:moveTo>
                  <a:lnTo>
                    <a:pt x="3192168" y="357187"/>
                  </a:lnTo>
                  <a:lnTo>
                    <a:pt x="1334793" y="884737"/>
                  </a:lnTo>
                  <a:lnTo>
                    <a:pt x="0" y="553743"/>
                  </a:lnTo>
                  <a:lnTo>
                    <a:pt x="1762125" y="0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50000"/>
                </a:schemeClr>
              </a:solidFill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33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20" name="219 Grupo"/>
          <p:cNvGrpSpPr>
            <a:grpSpLocks noChangeAspect="1"/>
          </p:cNvGrpSpPr>
          <p:nvPr/>
        </p:nvGrpSpPr>
        <p:grpSpPr>
          <a:xfrm>
            <a:off x="3345943" y="3597403"/>
            <a:ext cx="746743" cy="634617"/>
            <a:chOff x="5330475" y="3464013"/>
            <a:chExt cx="2015862" cy="1713263"/>
          </a:xfrm>
        </p:grpSpPr>
        <p:grpSp>
          <p:nvGrpSpPr>
            <p:cNvPr id="221" name="220 Grupo"/>
            <p:cNvGrpSpPr>
              <a:grpSpLocks noChangeAspect="1"/>
            </p:cNvGrpSpPr>
            <p:nvPr/>
          </p:nvGrpSpPr>
          <p:grpSpPr>
            <a:xfrm>
              <a:off x="5330475" y="3464013"/>
              <a:ext cx="912975" cy="1437127"/>
              <a:chOff x="6642729" y="5776911"/>
              <a:chExt cx="912976" cy="1437127"/>
            </a:xfrm>
          </p:grpSpPr>
          <p:sp>
            <p:nvSpPr>
              <p:cNvPr id="287" name="160 Elipse"/>
              <p:cNvSpPr>
                <a:spLocks noChangeAspect="1"/>
              </p:cNvSpPr>
              <p:nvPr/>
            </p:nvSpPr>
            <p:spPr bwMode="auto">
              <a:xfrm rot="10800000">
                <a:off x="6642729" y="5776911"/>
                <a:ext cx="912976" cy="1437127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288" name="287 Conector recto"/>
              <p:cNvCxnSpPr/>
              <p:nvPr/>
            </p:nvCxnSpPr>
            <p:spPr>
              <a:xfrm flipV="1">
                <a:off x="6742418" y="6048704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288 Conector recto"/>
              <p:cNvCxnSpPr/>
              <p:nvPr/>
            </p:nvCxnSpPr>
            <p:spPr>
              <a:xfrm flipV="1">
                <a:off x="6742418" y="6143602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289 Conector recto"/>
              <p:cNvCxnSpPr/>
              <p:nvPr/>
            </p:nvCxnSpPr>
            <p:spPr>
              <a:xfrm flipV="1">
                <a:off x="6742418" y="6236353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290 Conector recto"/>
              <p:cNvCxnSpPr/>
              <p:nvPr/>
            </p:nvCxnSpPr>
            <p:spPr>
              <a:xfrm flipV="1">
                <a:off x="6742418" y="624201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291 Conector recto"/>
              <p:cNvCxnSpPr/>
              <p:nvPr/>
            </p:nvCxnSpPr>
            <p:spPr>
              <a:xfrm flipV="1">
                <a:off x="6742418" y="6346012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292 Conector recto"/>
              <p:cNvCxnSpPr/>
              <p:nvPr/>
            </p:nvCxnSpPr>
            <p:spPr>
              <a:xfrm flipV="1">
                <a:off x="6742418" y="6450010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293 Conector recto"/>
              <p:cNvCxnSpPr/>
              <p:nvPr/>
            </p:nvCxnSpPr>
            <p:spPr>
              <a:xfrm flipV="1">
                <a:off x="6742418" y="6554008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294 Conector recto"/>
              <p:cNvCxnSpPr/>
              <p:nvPr/>
            </p:nvCxnSpPr>
            <p:spPr>
              <a:xfrm flipV="1">
                <a:off x="6742418" y="6658006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295 Conector recto"/>
              <p:cNvCxnSpPr/>
              <p:nvPr/>
            </p:nvCxnSpPr>
            <p:spPr>
              <a:xfrm flipV="1">
                <a:off x="6742418" y="676200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296 Conector recto"/>
              <p:cNvCxnSpPr/>
              <p:nvPr/>
            </p:nvCxnSpPr>
            <p:spPr>
              <a:xfrm flipV="1">
                <a:off x="6742418" y="6866001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160 Elipse"/>
              <p:cNvSpPr>
                <a:spLocks noChangeAspect="1"/>
              </p:cNvSpPr>
              <p:nvPr/>
            </p:nvSpPr>
            <p:spPr bwMode="auto">
              <a:xfrm rot="10800000">
                <a:off x="7231855" y="5958151"/>
                <a:ext cx="186255" cy="293186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22" name="221 Grupo"/>
            <p:cNvGrpSpPr>
              <a:grpSpLocks noChangeAspect="1"/>
            </p:cNvGrpSpPr>
            <p:nvPr/>
          </p:nvGrpSpPr>
          <p:grpSpPr>
            <a:xfrm>
              <a:off x="5551054" y="3518212"/>
              <a:ext cx="912975" cy="1437127"/>
              <a:chOff x="6642729" y="5776911"/>
              <a:chExt cx="912976" cy="1437127"/>
            </a:xfrm>
          </p:grpSpPr>
          <p:sp>
            <p:nvSpPr>
              <p:cNvPr id="275" name="160 Elipse"/>
              <p:cNvSpPr>
                <a:spLocks noChangeAspect="1"/>
              </p:cNvSpPr>
              <p:nvPr/>
            </p:nvSpPr>
            <p:spPr bwMode="auto">
              <a:xfrm rot="10800000">
                <a:off x="6642729" y="5776911"/>
                <a:ext cx="912976" cy="1437127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276" name="275 Conector recto"/>
              <p:cNvCxnSpPr/>
              <p:nvPr/>
            </p:nvCxnSpPr>
            <p:spPr>
              <a:xfrm flipV="1">
                <a:off x="6742418" y="6048704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276 Conector recto"/>
              <p:cNvCxnSpPr/>
              <p:nvPr/>
            </p:nvCxnSpPr>
            <p:spPr>
              <a:xfrm flipV="1">
                <a:off x="6742418" y="6143602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277 Conector recto"/>
              <p:cNvCxnSpPr/>
              <p:nvPr/>
            </p:nvCxnSpPr>
            <p:spPr>
              <a:xfrm flipV="1">
                <a:off x="6742418" y="6236353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278 Conector recto"/>
              <p:cNvCxnSpPr/>
              <p:nvPr/>
            </p:nvCxnSpPr>
            <p:spPr>
              <a:xfrm flipV="1">
                <a:off x="6742418" y="624201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279 Conector recto"/>
              <p:cNvCxnSpPr/>
              <p:nvPr/>
            </p:nvCxnSpPr>
            <p:spPr>
              <a:xfrm flipV="1">
                <a:off x="6742418" y="6346012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280 Conector recto"/>
              <p:cNvCxnSpPr/>
              <p:nvPr/>
            </p:nvCxnSpPr>
            <p:spPr>
              <a:xfrm flipV="1">
                <a:off x="6742418" y="6450010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281 Conector recto"/>
              <p:cNvCxnSpPr/>
              <p:nvPr/>
            </p:nvCxnSpPr>
            <p:spPr>
              <a:xfrm flipV="1">
                <a:off x="6742418" y="6554008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282 Conector recto"/>
              <p:cNvCxnSpPr/>
              <p:nvPr/>
            </p:nvCxnSpPr>
            <p:spPr>
              <a:xfrm flipV="1">
                <a:off x="6742418" y="6658006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283 Conector recto"/>
              <p:cNvCxnSpPr/>
              <p:nvPr/>
            </p:nvCxnSpPr>
            <p:spPr>
              <a:xfrm flipV="1">
                <a:off x="6742418" y="676200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284 Conector recto"/>
              <p:cNvCxnSpPr/>
              <p:nvPr/>
            </p:nvCxnSpPr>
            <p:spPr>
              <a:xfrm flipV="1">
                <a:off x="6742418" y="6866001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6" name="160 Elipse"/>
              <p:cNvSpPr>
                <a:spLocks noChangeAspect="1"/>
              </p:cNvSpPr>
              <p:nvPr/>
            </p:nvSpPr>
            <p:spPr bwMode="auto">
              <a:xfrm rot="10800000">
                <a:off x="7231855" y="5958151"/>
                <a:ext cx="186255" cy="293186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23" name="222 Grupo"/>
            <p:cNvGrpSpPr>
              <a:grpSpLocks noChangeAspect="1"/>
            </p:cNvGrpSpPr>
            <p:nvPr/>
          </p:nvGrpSpPr>
          <p:grpSpPr>
            <a:xfrm>
              <a:off x="5771631" y="3573672"/>
              <a:ext cx="912976" cy="1437128"/>
              <a:chOff x="6642729" y="5776911"/>
              <a:chExt cx="912976" cy="1437127"/>
            </a:xfrm>
          </p:grpSpPr>
          <p:sp>
            <p:nvSpPr>
              <p:cNvPr id="263" name="160 Elipse"/>
              <p:cNvSpPr>
                <a:spLocks noChangeAspect="1"/>
              </p:cNvSpPr>
              <p:nvPr/>
            </p:nvSpPr>
            <p:spPr bwMode="auto">
              <a:xfrm rot="10800000">
                <a:off x="6642729" y="5776911"/>
                <a:ext cx="912976" cy="1437127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264" name="263 Conector recto"/>
              <p:cNvCxnSpPr/>
              <p:nvPr/>
            </p:nvCxnSpPr>
            <p:spPr>
              <a:xfrm flipV="1">
                <a:off x="6742418" y="6048704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264 Conector recto"/>
              <p:cNvCxnSpPr/>
              <p:nvPr/>
            </p:nvCxnSpPr>
            <p:spPr>
              <a:xfrm flipV="1">
                <a:off x="6742418" y="6143602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265 Conector recto"/>
              <p:cNvCxnSpPr/>
              <p:nvPr/>
            </p:nvCxnSpPr>
            <p:spPr>
              <a:xfrm flipV="1">
                <a:off x="6742418" y="6236353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266 Conector recto"/>
              <p:cNvCxnSpPr/>
              <p:nvPr/>
            </p:nvCxnSpPr>
            <p:spPr>
              <a:xfrm flipV="1">
                <a:off x="6742418" y="624201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267 Conector recto"/>
              <p:cNvCxnSpPr/>
              <p:nvPr/>
            </p:nvCxnSpPr>
            <p:spPr>
              <a:xfrm flipV="1">
                <a:off x="6742418" y="6346012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268 Conector recto"/>
              <p:cNvCxnSpPr/>
              <p:nvPr/>
            </p:nvCxnSpPr>
            <p:spPr>
              <a:xfrm flipV="1">
                <a:off x="6742418" y="6450010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269 Conector recto"/>
              <p:cNvCxnSpPr/>
              <p:nvPr/>
            </p:nvCxnSpPr>
            <p:spPr>
              <a:xfrm flipV="1">
                <a:off x="6742418" y="6554008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270 Conector recto"/>
              <p:cNvCxnSpPr/>
              <p:nvPr/>
            </p:nvCxnSpPr>
            <p:spPr>
              <a:xfrm flipV="1">
                <a:off x="6742418" y="6658006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271 Conector recto"/>
              <p:cNvCxnSpPr/>
              <p:nvPr/>
            </p:nvCxnSpPr>
            <p:spPr>
              <a:xfrm flipV="1">
                <a:off x="6742418" y="676200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272 Conector recto"/>
              <p:cNvCxnSpPr/>
              <p:nvPr/>
            </p:nvCxnSpPr>
            <p:spPr>
              <a:xfrm flipV="1">
                <a:off x="6742418" y="6866001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4" name="160 Elipse"/>
              <p:cNvSpPr>
                <a:spLocks noChangeAspect="1"/>
              </p:cNvSpPr>
              <p:nvPr/>
            </p:nvSpPr>
            <p:spPr bwMode="auto">
              <a:xfrm rot="10800000">
                <a:off x="7231855" y="5958151"/>
                <a:ext cx="186255" cy="293186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24" name="223 Grupo"/>
            <p:cNvGrpSpPr>
              <a:grpSpLocks noChangeAspect="1"/>
            </p:cNvGrpSpPr>
            <p:nvPr/>
          </p:nvGrpSpPr>
          <p:grpSpPr>
            <a:xfrm>
              <a:off x="5992208" y="3631098"/>
              <a:ext cx="912976" cy="1437127"/>
              <a:chOff x="6642729" y="5776911"/>
              <a:chExt cx="912976" cy="1437127"/>
            </a:xfrm>
          </p:grpSpPr>
          <p:sp>
            <p:nvSpPr>
              <p:cNvPr id="251" name="160 Elipse"/>
              <p:cNvSpPr>
                <a:spLocks noChangeAspect="1"/>
              </p:cNvSpPr>
              <p:nvPr/>
            </p:nvSpPr>
            <p:spPr bwMode="auto">
              <a:xfrm rot="10800000">
                <a:off x="6642729" y="5776911"/>
                <a:ext cx="912976" cy="1437127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252" name="251 Conector recto"/>
              <p:cNvCxnSpPr/>
              <p:nvPr/>
            </p:nvCxnSpPr>
            <p:spPr>
              <a:xfrm flipV="1">
                <a:off x="6742418" y="6048704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252 Conector recto"/>
              <p:cNvCxnSpPr/>
              <p:nvPr/>
            </p:nvCxnSpPr>
            <p:spPr>
              <a:xfrm flipV="1">
                <a:off x="6742418" y="6143602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253 Conector recto"/>
              <p:cNvCxnSpPr/>
              <p:nvPr/>
            </p:nvCxnSpPr>
            <p:spPr>
              <a:xfrm flipV="1">
                <a:off x="6742418" y="6236353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254 Conector recto"/>
              <p:cNvCxnSpPr/>
              <p:nvPr/>
            </p:nvCxnSpPr>
            <p:spPr>
              <a:xfrm flipV="1">
                <a:off x="6742418" y="624201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255 Conector recto"/>
              <p:cNvCxnSpPr/>
              <p:nvPr/>
            </p:nvCxnSpPr>
            <p:spPr>
              <a:xfrm flipV="1">
                <a:off x="6742418" y="6346012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256 Conector recto"/>
              <p:cNvCxnSpPr/>
              <p:nvPr/>
            </p:nvCxnSpPr>
            <p:spPr>
              <a:xfrm flipV="1">
                <a:off x="6742418" y="6450010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257 Conector recto"/>
              <p:cNvCxnSpPr/>
              <p:nvPr/>
            </p:nvCxnSpPr>
            <p:spPr>
              <a:xfrm flipV="1">
                <a:off x="6742418" y="6554008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258 Conector recto"/>
              <p:cNvCxnSpPr/>
              <p:nvPr/>
            </p:nvCxnSpPr>
            <p:spPr>
              <a:xfrm flipV="1">
                <a:off x="6742418" y="6658006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259 Conector recto"/>
              <p:cNvCxnSpPr/>
              <p:nvPr/>
            </p:nvCxnSpPr>
            <p:spPr>
              <a:xfrm flipV="1">
                <a:off x="6742418" y="676200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260 Conector recto"/>
              <p:cNvCxnSpPr/>
              <p:nvPr/>
            </p:nvCxnSpPr>
            <p:spPr>
              <a:xfrm flipV="1">
                <a:off x="6742418" y="6866001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160 Elipse"/>
              <p:cNvSpPr>
                <a:spLocks noChangeAspect="1"/>
              </p:cNvSpPr>
              <p:nvPr/>
            </p:nvSpPr>
            <p:spPr bwMode="auto">
              <a:xfrm rot="10800000">
                <a:off x="7231855" y="5958151"/>
                <a:ext cx="186255" cy="293186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25" name="224 Grupo"/>
            <p:cNvGrpSpPr>
              <a:grpSpLocks noChangeAspect="1"/>
            </p:cNvGrpSpPr>
            <p:nvPr/>
          </p:nvGrpSpPr>
          <p:grpSpPr>
            <a:xfrm>
              <a:off x="6212788" y="3688333"/>
              <a:ext cx="912976" cy="1437127"/>
              <a:chOff x="6642729" y="5776911"/>
              <a:chExt cx="912976" cy="1437127"/>
            </a:xfrm>
          </p:grpSpPr>
          <p:sp>
            <p:nvSpPr>
              <p:cNvPr id="239" name="160 Elipse"/>
              <p:cNvSpPr>
                <a:spLocks noChangeAspect="1"/>
              </p:cNvSpPr>
              <p:nvPr/>
            </p:nvSpPr>
            <p:spPr bwMode="auto">
              <a:xfrm rot="10800000">
                <a:off x="6642729" y="5776911"/>
                <a:ext cx="912976" cy="1437127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240" name="239 Conector recto"/>
              <p:cNvCxnSpPr/>
              <p:nvPr/>
            </p:nvCxnSpPr>
            <p:spPr>
              <a:xfrm flipV="1">
                <a:off x="6742418" y="6048704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240 Conector recto"/>
              <p:cNvCxnSpPr/>
              <p:nvPr/>
            </p:nvCxnSpPr>
            <p:spPr>
              <a:xfrm flipV="1">
                <a:off x="6742418" y="6143602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241 Conector recto"/>
              <p:cNvCxnSpPr/>
              <p:nvPr/>
            </p:nvCxnSpPr>
            <p:spPr>
              <a:xfrm flipV="1">
                <a:off x="6742418" y="6236353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242 Conector recto"/>
              <p:cNvCxnSpPr/>
              <p:nvPr/>
            </p:nvCxnSpPr>
            <p:spPr>
              <a:xfrm flipV="1">
                <a:off x="6742418" y="624201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243 Conector recto"/>
              <p:cNvCxnSpPr/>
              <p:nvPr/>
            </p:nvCxnSpPr>
            <p:spPr>
              <a:xfrm flipV="1">
                <a:off x="6742418" y="6346012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244 Conector recto"/>
              <p:cNvCxnSpPr/>
              <p:nvPr/>
            </p:nvCxnSpPr>
            <p:spPr>
              <a:xfrm flipV="1">
                <a:off x="6742418" y="6450010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245 Conector recto"/>
              <p:cNvCxnSpPr/>
              <p:nvPr/>
            </p:nvCxnSpPr>
            <p:spPr>
              <a:xfrm flipV="1">
                <a:off x="6742418" y="6554008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246 Conector recto"/>
              <p:cNvCxnSpPr/>
              <p:nvPr/>
            </p:nvCxnSpPr>
            <p:spPr>
              <a:xfrm flipV="1">
                <a:off x="6742418" y="6658006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247 Conector recto"/>
              <p:cNvCxnSpPr/>
              <p:nvPr/>
            </p:nvCxnSpPr>
            <p:spPr>
              <a:xfrm flipV="1">
                <a:off x="6742418" y="676200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248 Conector recto"/>
              <p:cNvCxnSpPr/>
              <p:nvPr/>
            </p:nvCxnSpPr>
            <p:spPr>
              <a:xfrm flipV="1">
                <a:off x="6742418" y="6866001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160 Elipse"/>
              <p:cNvSpPr>
                <a:spLocks noChangeAspect="1"/>
              </p:cNvSpPr>
              <p:nvPr/>
            </p:nvSpPr>
            <p:spPr bwMode="auto">
              <a:xfrm rot="10800000">
                <a:off x="7231855" y="5958151"/>
                <a:ext cx="186255" cy="293186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26" name="225 Grupo"/>
            <p:cNvGrpSpPr>
              <a:grpSpLocks noChangeAspect="1"/>
            </p:cNvGrpSpPr>
            <p:nvPr/>
          </p:nvGrpSpPr>
          <p:grpSpPr>
            <a:xfrm>
              <a:off x="6433361" y="3740149"/>
              <a:ext cx="912976" cy="1437127"/>
              <a:chOff x="6642729" y="5776911"/>
              <a:chExt cx="912976" cy="1437127"/>
            </a:xfrm>
          </p:grpSpPr>
          <p:sp>
            <p:nvSpPr>
              <p:cNvPr id="227" name="160 Elipse"/>
              <p:cNvSpPr>
                <a:spLocks noChangeAspect="1"/>
              </p:cNvSpPr>
              <p:nvPr/>
            </p:nvSpPr>
            <p:spPr bwMode="auto">
              <a:xfrm rot="10800000">
                <a:off x="6642729" y="5776911"/>
                <a:ext cx="912976" cy="1437127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228" name="227 Conector recto"/>
              <p:cNvCxnSpPr/>
              <p:nvPr/>
            </p:nvCxnSpPr>
            <p:spPr>
              <a:xfrm flipV="1">
                <a:off x="6742418" y="6048704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228 Conector recto"/>
              <p:cNvCxnSpPr/>
              <p:nvPr/>
            </p:nvCxnSpPr>
            <p:spPr>
              <a:xfrm flipV="1">
                <a:off x="6742418" y="6143602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229 Conector recto"/>
              <p:cNvCxnSpPr/>
              <p:nvPr/>
            </p:nvCxnSpPr>
            <p:spPr>
              <a:xfrm flipV="1">
                <a:off x="6742418" y="6236353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230 Conector recto"/>
              <p:cNvCxnSpPr/>
              <p:nvPr/>
            </p:nvCxnSpPr>
            <p:spPr>
              <a:xfrm flipV="1">
                <a:off x="6742418" y="624201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231 Conector recto"/>
              <p:cNvCxnSpPr/>
              <p:nvPr/>
            </p:nvCxnSpPr>
            <p:spPr>
              <a:xfrm flipV="1">
                <a:off x="6742418" y="6346012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232 Conector recto"/>
              <p:cNvCxnSpPr/>
              <p:nvPr/>
            </p:nvCxnSpPr>
            <p:spPr>
              <a:xfrm flipV="1">
                <a:off x="6742418" y="6450010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233 Conector recto"/>
              <p:cNvCxnSpPr/>
              <p:nvPr/>
            </p:nvCxnSpPr>
            <p:spPr>
              <a:xfrm flipV="1">
                <a:off x="6742418" y="6554008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234 Conector recto"/>
              <p:cNvCxnSpPr/>
              <p:nvPr/>
            </p:nvCxnSpPr>
            <p:spPr>
              <a:xfrm flipV="1">
                <a:off x="6742418" y="6658006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235 Conector recto"/>
              <p:cNvCxnSpPr/>
              <p:nvPr/>
            </p:nvCxnSpPr>
            <p:spPr>
              <a:xfrm flipV="1">
                <a:off x="6742418" y="676200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236 Conector recto"/>
              <p:cNvCxnSpPr/>
              <p:nvPr/>
            </p:nvCxnSpPr>
            <p:spPr>
              <a:xfrm flipV="1">
                <a:off x="6742418" y="6866001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160 Elipse"/>
              <p:cNvSpPr>
                <a:spLocks noChangeAspect="1"/>
              </p:cNvSpPr>
              <p:nvPr/>
            </p:nvSpPr>
            <p:spPr bwMode="auto">
              <a:xfrm rot="10800000">
                <a:off x="7231855" y="5958151"/>
                <a:ext cx="186255" cy="293186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299" name="298 Grupo"/>
          <p:cNvGrpSpPr>
            <a:grpSpLocks noChangeAspect="1"/>
          </p:cNvGrpSpPr>
          <p:nvPr/>
        </p:nvGrpSpPr>
        <p:grpSpPr>
          <a:xfrm>
            <a:off x="1780693" y="3216855"/>
            <a:ext cx="746743" cy="634617"/>
            <a:chOff x="5330475" y="3464013"/>
            <a:chExt cx="2015862" cy="1713263"/>
          </a:xfrm>
        </p:grpSpPr>
        <p:grpSp>
          <p:nvGrpSpPr>
            <p:cNvPr id="300" name="299 Grupo"/>
            <p:cNvGrpSpPr>
              <a:grpSpLocks noChangeAspect="1"/>
            </p:cNvGrpSpPr>
            <p:nvPr/>
          </p:nvGrpSpPr>
          <p:grpSpPr>
            <a:xfrm>
              <a:off x="5330475" y="3464013"/>
              <a:ext cx="912975" cy="1437127"/>
              <a:chOff x="6642729" y="5776911"/>
              <a:chExt cx="912976" cy="1437127"/>
            </a:xfrm>
          </p:grpSpPr>
          <p:sp>
            <p:nvSpPr>
              <p:cNvPr id="366" name="160 Elipse"/>
              <p:cNvSpPr>
                <a:spLocks noChangeAspect="1"/>
              </p:cNvSpPr>
              <p:nvPr/>
            </p:nvSpPr>
            <p:spPr bwMode="auto">
              <a:xfrm rot="10800000">
                <a:off x="6642729" y="5776911"/>
                <a:ext cx="912976" cy="1437127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367" name="366 Conector recto"/>
              <p:cNvCxnSpPr/>
              <p:nvPr/>
            </p:nvCxnSpPr>
            <p:spPr>
              <a:xfrm flipV="1">
                <a:off x="6742418" y="6048704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367 Conector recto"/>
              <p:cNvCxnSpPr/>
              <p:nvPr/>
            </p:nvCxnSpPr>
            <p:spPr>
              <a:xfrm flipV="1">
                <a:off x="6742418" y="6143602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368 Conector recto"/>
              <p:cNvCxnSpPr/>
              <p:nvPr/>
            </p:nvCxnSpPr>
            <p:spPr>
              <a:xfrm flipV="1">
                <a:off x="6742418" y="6236353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369 Conector recto"/>
              <p:cNvCxnSpPr/>
              <p:nvPr/>
            </p:nvCxnSpPr>
            <p:spPr>
              <a:xfrm flipV="1">
                <a:off x="6742418" y="624201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370 Conector recto"/>
              <p:cNvCxnSpPr/>
              <p:nvPr/>
            </p:nvCxnSpPr>
            <p:spPr>
              <a:xfrm flipV="1">
                <a:off x="6742418" y="6346012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371 Conector recto"/>
              <p:cNvCxnSpPr/>
              <p:nvPr/>
            </p:nvCxnSpPr>
            <p:spPr>
              <a:xfrm flipV="1">
                <a:off x="6742418" y="6450010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372 Conector recto"/>
              <p:cNvCxnSpPr/>
              <p:nvPr/>
            </p:nvCxnSpPr>
            <p:spPr>
              <a:xfrm flipV="1">
                <a:off x="6742418" y="6554008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373 Conector recto"/>
              <p:cNvCxnSpPr/>
              <p:nvPr/>
            </p:nvCxnSpPr>
            <p:spPr>
              <a:xfrm flipV="1">
                <a:off x="6742418" y="6658006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374 Conector recto"/>
              <p:cNvCxnSpPr/>
              <p:nvPr/>
            </p:nvCxnSpPr>
            <p:spPr>
              <a:xfrm flipV="1">
                <a:off x="6742418" y="676200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375 Conector recto"/>
              <p:cNvCxnSpPr/>
              <p:nvPr/>
            </p:nvCxnSpPr>
            <p:spPr>
              <a:xfrm flipV="1">
                <a:off x="6742418" y="6866001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160 Elipse"/>
              <p:cNvSpPr>
                <a:spLocks noChangeAspect="1"/>
              </p:cNvSpPr>
              <p:nvPr/>
            </p:nvSpPr>
            <p:spPr bwMode="auto">
              <a:xfrm rot="10800000">
                <a:off x="7231855" y="5958151"/>
                <a:ext cx="186255" cy="293186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01" name="300 Grupo"/>
            <p:cNvGrpSpPr>
              <a:grpSpLocks noChangeAspect="1"/>
            </p:cNvGrpSpPr>
            <p:nvPr/>
          </p:nvGrpSpPr>
          <p:grpSpPr>
            <a:xfrm>
              <a:off x="5551054" y="3518212"/>
              <a:ext cx="912975" cy="1437127"/>
              <a:chOff x="6642729" y="5776911"/>
              <a:chExt cx="912976" cy="1437127"/>
            </a:xfrm>
          </p:grpSpPr>
          <p:sp>
            <p:nvSpPr>
              <p:cNvPr id="354" name="160 Elipse"/>
              <p:cNvSpPr>
                <a:spLocks noChangeAspect="1"/>
              </p:cNvSpPr>
              <p:nvPr/>
            </p:nvSpPr>
            <p:spPr bwMode="auto">
              <a:xfrm rot="10800000">
                <a:off x="6642729" y="5776911"/>
                <a:ext cx="912976" cy="1437127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355" name="354 Conector recto"/>
              <p:cNvCxnSpPr/>
              <p:nvPr/>
            </p:nvCxnSpPr>
            <p:spPr>
              <a:xfrm flipV="1">
                <a:off x="6742418" y="6048704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355 Conector recto"/>
              <p:cNvCxnSpPr/>
              <p:nvPr/>
            </p:nvCxnSpPr>
            <p:spPr>
              <a:xfrm flipV="1">
                <a:off x="6742418" y="6143602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356 Conector recto"/>
              <p:cNvCxnSpPr/>
              <p:nvPr/>
            </p:nvCxnSpPr>
            <p:spPr>
              <a:xfrm flipV="1">
                <a:off x="6742418" y="6236353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357 Conector recto"/>
              <p:cNvCxnSpPr/>
              <p:nvPr/>
            </p:nvCxnSpPr>
            <p:spPr>
              <a:xfrm flipV="1">
                <a:off x="6742418" y="624201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358 Conector recto"/>
              <p:cNvCxnSpPr/>
              <p:nvPr/>
            </p:nvCxnSpPr>
            <p:spPr>
              <a:xfrm flipV="1">
                <a:off x="6742418" y="6346012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359 Conector recto"/>
              <p:cNvCxnSpPr/>
              <p:nvPr/>
            </p:nvCxnSpPr>
            <p:spPr>
              <a:xfrm flipV="1">
                <a:off x="6742418" y="6450010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360 Conector recto"/>
              <p:cNvCxnSpPr/>
              <p:nvPr/>
            </p:nvCxnSpPr>
            <p:spPr>
              <a:xfrm flipV="1">
                <a:off x="6742418" y="6554008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361 Conector recto"/>
              <p:cNvCxnSpPr/>
              <p:nvPr/>
            </p:nvCxnSpPr>
            <p:spPr>
              <a:xfrm flipV="1">
                <a:off x="6742418" y="6658006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362 Conector recto"/>
              <p:cNvCxnSpPr/>
              <p:nvPr/>
            </p:nvCxnSpPr>
            <p:spPr>
              <a:xfrm flipV="1">
                <a:off x="6742418" y="676200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363 Conector recto"/>
              <p:cNvCxnSpPr/>
              <p:nvPr/>
            </p:nvCxnSpPr>
            <p:spPr>
              <a:xfrm flipV="1">
                <a:off x="6742418" y="6866001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5" name="160 Elipse"/>
              <p:cNvSpPr>
                <a:spLocks noChangeAspect="1"/>
              </p:cNvSpPr>
              <p:nvPr/>
            </p:nvSpPr>
            <p:spPr bwMode="auto">
              <a:xfrm rot="10800000">
                <a:off x="7231855" y="5958151"/>
                <a:ext cx="186255" cy="293186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02" name="301 Grupo"/>
            <p:cNvGrpSpPr>
              <a:grpSpLocks noChangeAspect="1"/>
            </p:cNvGrpSpPr>
            <p:nvPr/>
          </p:nvGrpSpPr>
          <p:grpSpPr>
            <a:xfrm>
              <a:off x="5771631" y="3573672"/>
              <a:ext cx="912976" cy="1437128"/>
              <a:chOff x="6642729" y="5776911"/>
              <a:chExt cx="912976" cy="1437127"/>
            </a:xfrm>
          </p:grpSpPr>
          <p:sp>
            <p:nvSpPr>
              <p:cNvPr id="342" name="160 Elipse"/>
              <p:cNvSpPr>
                <a:spLocks noChangeAspect="1"/>
              </p:cNvSpPr>
              <p:nvPr/>
            </p:nvSpPr>
            <p:spPr bwMode="auto">
              <a:xfrm rot="10800000">
                <a:off x="6642729" y="5776911"/>
                <a:ext cx="912976" cy="1437127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343" name="342 Conector recto"/>
              <p:cNvCxnSpPr/>
              <p:nvPr/>
            </p:nvCxnSpPr>
            <p:spPr>
              <a:xfrm flipV="1">
                <a:off x="6742418" y="6048704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343 Conector recto"/>
              <p:cNvCxnSpPr/>
              <p:nvPr/>
            </p:nvCxnSpPr>
            <p:spPr>
              <a:xfrm flipV="1">
                <a:off x="6742418" y="6143602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344 Conector recto"/>
              <p:cNvCxnSpPr/>
              <p:nvPr/>
            </p:nvCxnSpPr>
            <p:spPr>
              <a:xfrm flipV="1">
                <a:off x="6742418" y="6236353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345 Conector recto"/>
              <p:cNvCxnSpPr/>
              <p:nvPr/>
            </p:nvCxnSpPr>
            <p:spPr>
              <a:xfrm flipV="1">
                <a:off x="6742418" y="624201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346 Conector recto"/>
              <p:cNvCxnSpPr/>
              <p:nvPr/>
            </p:nvCxnSpPr>
            <p:spPr>
              <a:xfrm flipV="1">
                <a:off x="6742418" y="6346012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347 Conector recto"/>
              <p:cNvCxnSpPr/>
              <p:nvPr/>
            </p:nvCxnSpPr>
            <p:spPr>
              <a:xfrm flipV="1">
                <a:off x="6742418" y="6450010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348 Conector recto"/>
              <p:cNvCxnSpPr/>
              <p:nvPr/>
            </p:nvCxnSpPr>
            <p:spPr>
              <a:xfrm flipV="1">
                <a:off x="6742418" y="6554008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349 Conector recto"/>
              <p:cNvCxnSpPr/>
              <p:nvPr/>
            </p:nvCxnSpPr>
            <p:spPr>
              <a:xfrm flipV="1">
                <a:off x="6742418" y="6658006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350 Conector recto"/>
              <p:cNvCxnSpPr/>
              <p:nvPr/>
            </p:nvCxnSpPr>
            <p:spPr>
              <a:xfrm flipV="1">
                <a:off x="6742418" y="676200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351 Conector recto"/>
              <p:cNvCxnSpPr/>
              <p:nvPr/>
            </p:nvCxnSpPr>
            <p:spPr>
              <a:xfrm flipV="1">
                <a:off x="6742418" y="6866001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3" name="160 Elipse"/>
              <p:cNvSpPr>
                <a:spLocks noChangeAspect="1"/>
              </p:cNvSpPr>
              <p:nvPr/>
            </p:nvSpPr>
            <p:spPr bwMode="auto">
              <a:xfrm rot="10800000">
                <a:off x="7231855" y="5958151"/>
                <a:ext cx="186255" cy="293186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03" name="302 Grupo"/>
            <p:cNvGrpSpPr>
              <a:grpSpLocks noChangeAspect="1"/>
            </p:cNvGrpSpPr>
            <p:nvPr/>
          </p:nvGrpSpPr>
          <p:grpSpPr>
            <a:xfrm>
              <a:off x="5992208" y="3631098"/>
              <a:ext cx="912976" cy="1437127"/>
              <a:chOff x="6642729" y="5776911"/>
              <a:chExt cx="912976" cy="1437127"/>
            </a:xfrm>
          </p:grpSpPr>
          <p:sp>
            <p:nvSpPr>
              <p:cNvPr id="330" name="160 Elipse"/>
              <p:cNvSpPr>
                <a:spLocks noChangeAspect="1"/>
              </p:cNvSpPr>
              <p:nvPr/>
            </p:nvSpPr>
            <p:spPr bwMode="auto">
              <a:xfrm rot="10800000">
                <a:off x="6642729" y="5776911"/>
                <a:ext cx="912976" cy="1437127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331" name="330 Conector recto"/>
              <p:cNvCxnSpPr/>
              <p:nvPr/>
            </p:nvCxnSpPr>
            <p:spPr>
              <a:xfrm flipV="1">
                <a:off x="6742418" y="6048704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331 Conector recto"/>
              <p:cNvCxnSpPr/>
              <p:nvPr/>
            </p:nvCxnSpPr>
            <p:spPr>
              <a:xfrm flipV="1">
                <a:off x="6742418" y="6143602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332 Conector recto"/>
              <p:cNvCxnSpPr/>
              <p:nvPr/>
            </p:nvCxnSpPr>
            <p:spPr>
              <a:xfrm flipV="1">
                <a:off x="6742418" y="6236353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333 Conector recto"/>
              <p:cNvCxnSpPr/>
              <p:nvPr/>
            </p:nvCxnSpPr>
            <p:spPr>
              <a:xfrm flipV="1">
                <a:off x="6742418" y="624201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334 Conector recto"/>
              <p:cNvCxnSpPr/>
              <p:nvPr/>
            </p:nvCxnSpPr>
            <p:spPr>
              <a:xfrm flipV="1">
                <a:off x="6742418" y="6346012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335 Conector recto"/>
              <p:cNvCxnSpPr/>
              <p:nvPr/>
            </p:nvCxnSpPr>
            <p:spPr>
              <a:xfrm flipV="1">
                <a:off x="6742418" y="6450010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336 Conector recto"/>
              <p:cNvCxnSpPr/>
              <p:nvPr/>
            </p:nvCxnSpPr>
            <p:spPr>
              <a:xfrm flipV="1">
                <a:off x="6742418" y="6554008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337 Conector recto"/>
              <p:cNvCxnSpPr/>
              <p:nvPr/>
            </p:nvCxnSpPr>
            <p:spPr>
              <a:xfrm flipV="1">
                <a:off x="6742418" y="6658006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338 Conector recto"/>
              <p:cNvCxnSpPr/>
              <p:nvPr/>
            </p:nvCxnSpPr>
            <p:spPr>
              <a:xfrm flipV="1">
                <a:off x="6742418" y="676200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339 Conector recto"/>
              <p:cNvCxnSpPr/>
              <p:nvPr/>
            </p:nvCxnSpPr>
            <p:spPr>
              <a:xfrm flipV="1">
                <a:off x="6742418" y="6866001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1" name="160 Elipse"/>
              <p:cNvSpPr>
                <a:spLocks noChangeAspect="1"/>
              </p:cNvSpPr>
              <p:nvPr/>
            </p:nvSpPr>
            <p:spPr bwMode="auto">
              <a:xfrm rot="10800000">
                <a:off x="7231855" y="5958151"/>
                <a:ext cx="186255" cy="293186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04" name="303 Grupo"/>
            <p:cNvGrpSpPr>
              <a:grpSpLocks noChangeAspect="1"/>
            </p:cNvGrpSpPr>
            <p:nvPr/>
          </p:nvGrpSpPr>
          <p:grpSpPr>
            <a:xfrm>
              <a:off x="6212788" y="3688333"/>
              <a:ext cx="912976" cy="1437127"/>
              <a:chOff x="6642729" y="5776911"/>
              <a:chExt cx="912976" cy="1437127"/>
            </a:xfrm>
          </p:grpSpPr>
          <p:sp>
            <p:nvSpPr>
              <p:cNvPr id="318" name="160 Elipse"/>
              <p:cNvSpPr>
                <a:spLocks noChangeAspect="1"/>
              </p:cNvSpPr>
              <p:nvPr/>
            </p:nvSpPr>
            <p:spPr bwMode="auto">
              <a:xfrm rot="10800000">
                <a:off x="6642729" y="5776911"/>
                <a:ext cx="912976" cy="1437127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319" name="318 Conector recto"/>
              <p:cNvCxnSpPr/>
              <p:nvPr/>
            </p:nvCxnSpPr>
            <p:spPr>
              <a:xfrm flipV="1">
                <a:off x="6742418" y="6048704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319 Conector recto"/>
              <p:cNvCxnSpPr/>
              <p:nvPr/>
            </p:nvCxnSpPr>
            <p:spPr>
              <a:xfrm flipV="1">
                <a:off x="6742418" y="6143602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320 Conector recto"/>
              <p:cNvCxnSpPr/>
              <p:nvPr/>
            </p:nvCxnSpPr>
            <p:spPr>
              <a:xfrm flipV="1">
                <a:off x="6742418" y="6236353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321 Conector recto"/>
              <p:cNvCxnSpPr/>
              <p:nvPr/>
            </p:nvCxnSpPr>
            <p:spPr>
              <a:xfrm flipV="1">
                <a:off x="6742418" y="624201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322 Conector recto"/>
              <p:cNvCxnSpPr/>
              <p:nvPr/>
            </p:nvCxnSpPr>
            <p:spPr>
              <a:xfrm flipV="1">
                <a:off x="6742418" y="6346012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323 Conector recto"/>
              <p:cNvCxnSpPr/>
              <p:nvPr/>
            </p:nvCxnSpPr>
            <p:spPr>
              <a:xfrm flipV="1">
                <a:off x="6742418" y="6450010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324 Conector recto"/>
              <p:cNvCxnSpPr/>
              <p:nvPr/>
            </p:nvCxnSpPr>
            <p:spPr>
              <a:xfrm flipV="1">
                <a:off x="6742418" y="6554008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325 Conector recto"/>
              <p:cNvCxnSpPr/>
              <p:nvPr/>
            </p:nvCxnSpPr>
            <p:spPr>
              <a:xfrm flipV="1">
                <a:off x="6742418" y="6658006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326 Conector recto"/>
              <p:cNvCxnSpPr/>
              <p:nvPr/>
            </p:nvCxnSpPr>
            <p:spPr>
              <a:xfrm flipV="1">
                <a:off x="6742418" y="676200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327 Conector recto"/>
              <p:cNvCxnSpPr/>
              <p:nvPr/>
            </p:nvCxnSpPr>
            <p:spPr>
              <a:xfrm flipV="1">
                <a:off x="6742418" y="6866001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9" name="160 Elipse"/>
              <p:cNvSpPr>
                <a:spLocks noChangeAspect="1"/>
              </p:cNvSpPr>
              <p:nvPr/>
            </p:nvSpPr>
            <p:spPr bwMode="auto">
              <a:xfrm rot="10800000">
                <a:off x="7231855" y="5958151"/>
                <a:ext cx="186255" cy="293186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05" name="304 Grupo"/>
            <p:cNvGrpSpPr>
              <a:grpSpLocks noChangeAspect="1"/>
            </p:cNvGrpSpPr>
            <p:nvPr/>
          </p:nvGrpSpPr>
          <p:grpSpPr>
            <a:xfrm>
              <a:off x="6433361" y="3740149"/>
              <a:ext cx="912976" cy="1437127"/>
              <a:chOff x="6642729" y="5776911"/>
              <a:chExt cx="912976" cy="1437127"/>
            </a:xfrm>
          </p:grpSpPr>
          <p:sp>
            <p:nvSpPr>
              <p:cNvPr id="306" name="160 Elipse"/>
              <p:cNvSpPr>
                <a:spLocks noChangeAspect="1"/>
              </p:cNvSpPr>
              <p:nvPr/>
            </p:nvSpPr>
            <p:spPr bwMode="auto">
              <a:xfrm rot="10800000">
                <a:off x="6642729" y="5776911"/>
                <a:ext cx="912976" cy="1437127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307" name="306 Conector recto"/>
              <p:cNvCxnSpPr/>
              <p:nvPr/>
            </p:nvCxnSpPr>
            <p:spPr>
              <a:xfrm flipV="1">
                <a:off x="6742418" y="6048704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307 Conector recto"/>
              <p:cNvCxnSpPr/>
              <p:nvPr/>
            </p:nvCxnSpPr>
            <p:spPr>
              <a:xfrm flipV="1">
                <a:off x="6742418" y="6143602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308 Conector recto"/>
              <p:cNvCxnSpPr/>
              <p:nvPr/>
            </p:nvCxnSpPr>
            <p:spPr>
              <a:xfrm flipV="1">
                <a:off x="6742418" y="6236353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309 Conector recto"/>
              <p:cNvCxnSpPr/>
              <p:nvPr/>
            </p:nvCxnSpPr>
            <p:spPr>
              <a:xfrm flipV="1">
                <a:off x="6742418" y="624201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310 Conector recto"/>
              <p:cNvCxnSpPr/>
              <p:nvPr/>
            </p:nvCxnSpPr>
            <p:spPr>
              <a:xfrm flipV="1">
                <a:off x="6742418" y="6346012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311 Conector recto"/>
              <p:cNvCxnSpPr/>
              <p:nvPr/>
            </p:nvCxnSpPr>
            <p:spPr>
              <a:xfrm flipV="1">
                <a:off x="6742418" y="6450010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312 Conector recto"/>
              <p:cNvCxnSpPr/>
              <p:nvPr/>
            </p:nvCxnSpPr>
            <p:spPr>
              <a:xfrm flipV="1">
                <a:off x="6742418" y="6554008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313 Conector recto"/>
              <p:cNvCxnSpPr/>
              <p:nvPr/>
            </p:nvCxnSpPr>
            <p:spPr>
              <a:xfrm flipV="1">
                <a:off x="6742418" y="6658006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314 Conector recto"/>
              <p:cNvCxnSpPr/>
              <p:nvPr/>
            </p:nvCxnSpPr>
            <p:spPr>
              <a:xfrm flipV="1">
                <a:off x="6742418" y="676200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315 Conector recto"/>
              <p:cNvCxnSpPr/>
              <p:nvPr/>
            </p:nvCxnSpPr>
            <p:spPr>
              <a:xfrm flipV="1">
                <a:off x="6742418" y="6866001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" name="160 Elipse"/>
              <p:cNvSpPr>
                <a:spLocks noChangeAspect="1"/>
              </p:cNvSpPr>
              <p:nvPr/>
            </p:nvSpPr>
            <p:spPr bwMode="auto">
              <a:xfrm rot="10800000">
                <a:off x="7231855" y="5958151"/>
                <a:ext cx="186255" cy="293186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378" name="377 Grupo"/>
          <p:cNvGrpSpPr>
            <a:grpSpLocks noChangeAspect="1"/>
          </p:cNvGrpSpPr>
          <p:nvPr/>
        </p:nvGrpSpPr>
        <p:grpSpPr>
          <a:xfrm>
            <a:off x="313637" y="2827279"/>
            <a:ext cx="746743" cy="634617"/>
            <a:chOff x="5330475" y="3464013"/>
            <a:chExt cx="2015862" cy="1713263"/>
          </a:xfrm>
        </p:grpSpPr>
        <p:grpSp>
          <p:nvGrpSpPr>
            <p:cNvPr id="379" name="378 Grupo"/>
            <p:cNvGrpSpPr>
              <a:grpSpLocks noChangeAspect="1"/>
            </p:cNvGrpSpPr>
            <p:nvPr/>
          </p:nvGrpSpPr>
          <p:grpSpPr>
            <a:xfrm>
              <a:off x="5330475" y="3464013"/>
              <a:ext cx="912975" cy="1437127"/>
              <a:chOff x="6642729" y="5776911"/>
              <a:chExt cx="912976" cy="1437127"/>
            </a:xfrm>
          </p:grpSpPr>
          <p:sp>
            <p:nvSpPr>
              <p:cNvPr id="445" name="160 Elipse"/>
              <p:cNvSpPr>
                <a:spLocks noChangeAspect="1"/>
              </p:cNvSpPr>
              <p:nvPr/>
            </p:nvSpPr>
            <p:spPr bwMode="auto">
              <a:xfrm rot="10800000">
                <a:off x="6642729" y="5776911"/>
                <a:ext cx="912976" cy="1437127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446" name="445 Conector recto"/>
              <p:cNvCxnSpPr/>
              <p:nvPr/>
            </p:nvCxnSpPr>
            <p:spPr>
              <a:xfrm flipV="1">
                <a:off x="6742418" y="6048704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446 Conector recto"/>
              <p:cNvCxnSpPr/>
              <p:nvPr/>
            </p:nvCxnSpPr>
            <p:spPr>
              <a:xfrm flipV="1">
                <a:off x="6742418" y="6143602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447 Conector recto"/>
              <p:cNvCxnSpPr/>
              <p:nvPr/>
            </p:nvCxnSpPr>
            <p:spPr>
              <a:xfrm flipV="1">
                <a:off x="6742418" y="6236353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448 Conector recto"/>
              <p:cNvCxnSpPr/>
              <p:nvPr/>
            </p:nvCxnSpPr>
            <p:spPr>
              <a:xfrm flipV="1">
                <a:off x="6742418" y="624201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449 Conector recto"/>
              <p:cNvCxnSpPr/>
              <p:nvPr/>
            </p:nvCxnSpPr>
            <p:spPr>
              <a:xfrm flipV="1">
                <a:off x="6742418" y="6346012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450 Conector recto"/>
              <p:cNvCxnSpPr/>
              <p:nvPr/>
            </p:nvCxnSpPr>
            <p:spPr>
              <a:xfrm flipV="1">
                <a:off x="6742418" y="6450010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451 Conector recto"/>
              <p:cNvCxnSpPr/>
              <p:nvPr/>
            </p:nvCxnSpPr>
            <p:spPr>
              <a:xfrm flipV="1">
                <a:off x="6742418" y="6554008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452 Conector recto"/>
              <p:cNvCxnSpPr/>
              <p:nvPr/>
            </p:nvCxnSpPr>
            <p:spPr>
              <a:xfrm flipV="1">
                <a:off x="6742418" y="6658006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453 Conector recto"/>
              <p:cNvCxnSpPr/>
              <p:nvPr/>
            </p:nvCxnSpPr>
            <p:spPr>
              <a:xfrm flipV="1">
                <a:off x="6742418" y="676200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454 Conector recto"/>
              <p:cNvCxnSpPr/>
              <p:nvPr/>
            </p:nvCxnSpPr>
            <p:spPr>
              <a:xfrm flipV="1">
                <a:off x="6742418" y="6866001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6" name="160 Elipse"/>
              <p:cNvSpPr>
                <a:spLocks noChangeAspect="1"/>
              </p:cNvSpPr>
              <p:nvPr/>
            </p:nvSpPr>
            <p:spPr bwMode="auto">
              <a:xfrm rot="10800000">
                <a:off x="7231855" y="5958151"/>
                <a:ext cx="186255" cy="293186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80" name="379 Grupo"/>
            <p:cNvGrpSpPr>
              <a:grpSpLocks noChangeAspect="1"/>
            </p:cNvGrpSpPr>
            <p:nvPr/>
          </p:nvGrpSpPr>
          <p:grpSpPr>
            <a:xfrm>
              <a:off x="5551054" y="3518212"/>
              <a:ext cx="912975" cy="1437127"/>
              <a:chOff x="6642729" y="5776911"/>
              <a:chExt cx="912976" cy="1437127"/>
            </a:xfrm>
          </p:grpSpPr>
          <p:sp>
            <p:nvSpPr>
              <p:cNvPr id="433" name="160 Elipse"/>
              <p:cNvSpPr>
                <a:spLocks noChangeAspect="1"/>
              </p:cNvSpPr>
              <p:nvPr/>
            </p:nvSpPr>
            <p:spPr bwMode="auto">
              <a:xfrm rot="10800000">
                <a:off x="6642729" y="5776911"/>
                <a:ext cx="912976" cy="1437127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434" name="433 Conector recto"/>
              <p:cNvCxnSpPr/>
              <p:nvPr/>
            </p:nvCxnSpPr>
            <p:spPr>
              <a:xfrm flipV="1">
                <a:off x="6742418" y="6048704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434 Conector recto"/>
              <p:cNvCxnSpPr/>
              <p:nvPr/>
            </p:nvCxnSpPr>
            <p:spPr>
              <a:xfrm flipV="1">
                <a:off x="6742418" y="6143602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435 Conector recto"/>
              <p:cNvCxnSpPr/>
              <p:nvPr/>
            </p:nvCxnSpPr>
            <p:spPr>
              <a:xfrm flipV="1">
                <a:off x="6742418" y="6236353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436 Conector recto"/>
              <p:cNvCxnSpPr/>
              <p:nvPr/>
            </p:nvCxnSpPr>
            <p:spPr>
              <a:xfrm flipV="1">
                <a:off x="6742418" y="624201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437 Conector recto"/>
              <p:cNvCxnSpPr/>
              <p:nvPr/>
            </p:nvCxnSpPr>
            <p:spPr>
              <a:xfrm flipV="1">
                <a:off x="6742418" y="6346012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438 Conector recto"/>
              <p:cNvCxnSpPr/>
              <p:nvPr/>
            </p:nvCxnSpPr>
            <p:spPr>
              <a:xfrm flipV="1">
                <a:off x="6742418" y="6450010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439 Conector recto"/>
              <p:cNvCxnSpPr/>
              <p:nvPr/>
            </p:nvCxnSpPr>
            <p:spPr>
              <a:xfrm flipV="1">
                <a:off x="6742418" y="6554008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440 Conector recto"/>
              <p:cNvCxnSpPr/>
              <p:nvPr/>
            </p:nvCxnSpPr>
            <p:spPr>
              <a:xfrm flipV="1">
                <a:off x="6742418" y="6658006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441 Conector recto"/>
              <p:cNvCxnSpPr/>
              <p:nvPr/>
            </p:nvCxnSpPr>
            <p:spPr>
              <a:xfrm flipV="1">
                <a:off x="6742418" y="676200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442 Conector recto"/>
              <p:cNvCxnSpPr/>
              <p:nvPr/>
            </p:nvCxnSpPr>
            <p:spPr>
              <a:xfrm flipV="1">
                <a:off x="6742418" y="6866001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4" name="160 Elipse"/>
              <p:cNvSpPr>
                <a:spLocks noChangeAspect="1"/>
              </p:cNvSpPr>
              <p:nvPr/>
            </p:nvSpPr>
            <p:spPr bwMode="auto">
              <a:xfrm rot="10800000">
                <a:off x="7231855" y="5958151"/>
                <a:ext cx="186255" cy="293186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81" name="380 Grupo"/>
            <p:cNvGrpSpPr>
              <a:grpSpLocks noChangeAspect="1"/>
            </p:cNvGrpSpPr>
            <p:nvPr/>
          </p:nvGrpSpPr>
          <p:grpSpPr>
            <a:xfrm>
              <a:off x="5771631" y="3573672"/>
              <a:ext cx="912976" cy="1437128"/>
              <a:chOff x="6642729" y="5776911"/>
              <a:chExt cx="912976" cy="1437127"/>
            </a:xfrm>
          </p:grpSpPr>
          <p:sp>
            <p:nvSpPr>
              <p:cNvPr id="421" name="160 Elipse"/>
              <p:cNvSpPr>
                <a:spLocks noChangeAspect="1"/>
              </p:cNvSpPr>
              <p:nvPr/>
            </p:nvSpPr>
            <p:spPr bwMode="auto">
              <a:xfrm rot="10800000">
                <a:off x="6642729" y="5776911"/>
                <a:ext cx="912976" cy="1437127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422" name="421 Conector recto"/>
              <p:cNvCxnSpPr/>
              <p:nvPr/>
            </p:nvCxnSpPr>
            <p:spPr>
              <a:xfrm flipV="1">
                <a:off x="6742418" y="6048704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422 Conector recto"/>
              <p:cNvCxnSpPr/>
              <p:nvPr/>
            </p:nvCxnSpPr>
            <p:spPr>
              <a:xfrm flipV="1">
                <a:off x="6742418" y="6143602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423 Conector recto"/>
              <p:cNvCxnSpPr/>
              <p:nvPr/>
            </p:nvCxnSpPr>
            <p:spPr>
              <a:xfrm flipV="1">
                <a:off x="6742418" y="6236353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424 Conector recto"/>
              <p:cNvCxnSpPr/>
              <p:nvPr/>
            </p:nvCxnSpPr>
            <p:spPr>
              <a:xfrm flipV="1">
                <a:off x="6742418" y="624201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425 Conector recto"/>
              <p:cNvCxnSpPr/>
              <p:nvPr/>
            </p:nvCxnSpPr>
            <p:spPr>
              <a:xfrm flipV="1">
                <a:off x="6742418" y="6346012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426 Conector recto"/>
              <p:cNvCxnSpPr/>
              <p:nvPr/>
            </p:nvCxnSpPr>
            <p:spPr>
              <a:xfrm flipV="1">
                <a:off x="6742418" y="6450010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427 Conector recto"/>
              <p:cNvCxnSpPr/>
              <p:nvPr/>
            </p:nvCxnSpPr>
            <p:spPr>
              <a:xfrm flipV="1">
                <a:off x="6742418" y="6554008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428 Conector recto"/>
              <p:cNvCxnSpPr/>
              <p:nvPr/>
            </p:nvCxnSpPr>
            <p:spPr>
              <a:xfrm flipV="1">
                <a:off x="6742418" y="6658006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429 Conector recto"/>
              <p:cNvCxnSpPr/>
              <p:nvPr/>
            </p:nvCxnSpPr>
            <p:spPr>
              <a:xfrm flipV="1">
                <a:off x="6742418" y="676200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430 Conector recto"/>
              <p:cNvCxnSpPr/>
              <p:nvPr/>
            </p:nvCxnSpPr>
            <p:spPr>
              <a:xfrm flipV="1">
                <a:off x="6742418" y="6866001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160 Elipse"/>
              <p:cNvSpPr>
                <a:spLocks noChangeAspect="1"/>
              </p:cNvSpPr>
              <p:nvPr/>
            </p:nvSpPr>
            <p:spPr bwMode="auto">
              <a:xfrm rot="10800000">
                <a:off x="7231855" y="5958151"/>
                <a:ext cx="186255" cy="293186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82" name="381 Grupo"/>
            <p:cNvGrpSpPr>
              <a:grpSpLocks noChangeAspect="1"/>
            </p:cNvGrpSpPr>
            <p:nvPr/>
          </p:nvGrpSpPr>
          <p:grpSpPr>
            <a:xfrm>
              <a:off x="5992208" y="3631098"/>
              <a:ext cx="912976" cy="1437127"/>
              <a:chOff x="6642729" y="5776911"/>
              <a:chExt cx="912976" cy="1437127"/>
            </a:xfrm>
          </p:grpSpPr>
          <p:sp>
            <p:nvSpPr>
              <p:cNvPr id="409" name="160 Elipse"/>
              <p:cNvSpPr>
                <a:spLocks noChangeAspect="1"/>
              </p:cNvSpPr>
              <p:nvPr/>
            </p:nvSpPr>
            <p:spPr bwMode="auto">
              <a:xfrm rot="10800000">
                <a:off x="6642729" y="5776911"/>
                <a:ext cx="912976" cy="1437127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410" name="409 Conector recto"/>
              <p:cNvCxnSpPr/>
              <p:nvPr/>
            </p:nvCxnSpPr>
            <p:spPr>
              <a:xfrm flipV="1">
                <a:off x="6742418" y="6048704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410 Conector recto"/>
              <p:cNvCxnSpPr/>
              <p:nvPr/>
            </p:nvCxnSpPr>
            <p:spPr>
              <a:xfrm flipV="1">
                <a:off x="6742418" y="6143602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411 Conector recto"/>
              <p:cNvCxnSpPr/>
              <p:nvPr/>
            </p:nvCxnSpPr>
            <p:spPr>
              <a:xfrm flipV="1">
                <a:off x="6742418" y="6236353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412 Conector recto"/>
              <p:cNvCxnSpPr/>
              <p:nvPr/>
            </p:nvCxnSpPr>
            <p:spPr>
              <a:xfrm flipV="1">
                <a:off x="6742418" y="624201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413 Conector recto"/>
              <p:cNvCxnSpPr/>
              <p:nvPr/>
            </p:nvCxnSpPr>
            <p:spPr>
              <a:xfrm flipV="1">
                <a:off x="6742418" y="6346012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414 Conector recto"/>
              <p:cNvCxnSpPr/>
              <p:nvPr/>
            </p:nvCxnSpPr>
            <p:spPr>
              <a:xfrm flipV="1">
                <a:off x="6742418" y="6450010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415 Conector recto"/>
              <p:cNvCxnSpPr/>
              <p:nvPr/>
            </p:nvCxnSpPr>
            <p:spPr>
              <a:xfrm flipV="1">
                <a:off x="6742418" y="6554008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416 Conector recto"/>
              <p:cNvCxnSpPr/>
              <p:nvPr/>
            </p:nvCxnSpPr>
            <p:spPr>
              <a:xfrm flipV="1">
                <a:off x="6742418" y="6658006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417 Conector recto"/>
              <p:cNvCxnSpPr/>
              <p:nvPr/>
            </p:nvCxnSpPr>
            <p:spPr>
              <a:xfrm flipV="1">
                <a:off x="6742418" y="676200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418 Conector recto"/>
              <p:cNvCxnSpPr/>
              <p:nvPr/>
            </p:nvCxnSpPr>
            <p:spPr>
              <a:xfrm flipV="1">
                <a:off x="6742418" y="6866001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0" name="160 Elipse"/>
              <p:cNvSpPr>
                <a:spLocks noChangeAspect="1"/>
              </p:cNvSpPr>
              <p:nvPr/>
            </p:nvSpPr>
            <p:spPr bwMode="auto">
              <a:xfrm rot="10800000">
                <a:off x="7231855" y="5958151"/>
                <a:ext cx="186255" cy="293186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83" name="382 Grupo"/>
            <p:cNvGrpSpPr>
              <a:grpSpLocks noChangeAspect="1"/>
            </p:cNvGrpSpPr>
            <p:nvPr/>
          </p:nvGrpSpPr>
          <p:grpSpPr>
            <a:xfrm>
              <a:off x="6212788" y="3688333"/>
              <a:ext cx="912976" cy="1437127"/>
              <a:chOff x="6642729" y="5776911"/>
              <a:chExt cx="912976" cy="1437127"/>
            </a:xfrm>
          </p:grpSpPr>
          <p:sp>
            <p:nvSpPr>
              <p:cNvPr id="397" name="160 Elipse"/>
              <p:cNvSpPr>
                <a:spLocks noChangeAspect="1"/>
              </p:cNvSpPr>
              <p:nvPr/>
            </p:nvSpPr>
            <p:spPr bwMode="auto">
              <a:xfrm rot="10800000">
                <a:off x="6642729" y="5776911"/>
                <a:ext cx="912976" cy="1437127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398" name="397 Conector recto"/>
              <p:cNvCxnSpPr/>
              <p:nvPr/>
            </p:nvCxnSpPr>
            <p:spPr>
              <a:xfrm flipV="1">
                <a:off x="6742418" y="6048704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398 Conector recto"/>
              <p:cNvCxnSpPr/>
              <p:nvPr/>
            </p:nvCxnSpPr>
            <p:spPr>
              <a:xfrm flipV="1">
                <a:off x="6742418" y="6143602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399 Conector recto"/>
              <p:cNvCxnSpPr/>
              <p:nvPr/>
            </p:nvCxnSpPr>
            <p:spPr>
              <a:xfrm flipV="1">
                <a:off x="6742418" y="6236353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400 Conector recto"/>
              <p:cNvCxnSpPr/>
              <p:nvPr/>
            </p:nvCxnSpPr>
            <p:spPr>
              <a:xfrm flipV="1">
                <a:off x="6742418" y="624201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401 Conector recto"/>
              <p:cNvCxnSpPr/>
              <p:nvPr/>
            </p:nvCxnSpPr>
            <p:spPr>
              <a:xfrm flipV="1">
                <a:off x="6742418" y="6346012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402 Conector recto"/>
              <p:cNvCxnSpPr/>
              <p:nvPr/>
            </p:nvCxnSpPr>
            <p:spPr>
              <a:xfrm flipV="1">
                <a:off x="6742418" y="6450010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403 Conector recto"/>
              <p:cNvCxnSpPr/>
              <p:nvPr/>
            </p:nvCxnSpPr>
            <p:spPr>
              <a:xfrm flipV="1">
                <a:off x="6742418" y="6554008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404 Conector recto"/>
              <p:cNvCxnSpPr/>
              <p:nvPr/>
            </p:nvCxnSpPr>
            <p:spPr>
              <a:xfrm flipV="1">
                <a:off x="6742418" y="6658006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405 Conector recto"/>
              <p:cNvCxnSpPr/>
              <p:nvPr/>
            </p:nvCxnSpPr>
            <p:spPr>
              <a:xfrm flipV="1">
                <a:off x="6742418" y="676200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406 Conector recto"/>
              <p:cNvCxnSpPr/>
              <p:nvPr/>
            </p:nvCxnSpPr>
            <p:spPr>
              <a:xfrm flipV="1">
                <a:off x="6742418" y="6866001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8" name="160 Elipse"/>
              <p:cNvSpPr>
                <a:spLocks noChangeAspect="1"/>
              </p:cNvSpPr>
              <p:nvPr/>
            </p:nvSpPr>
            <p:spPr bwMode="auto">
              <a:xfrm rot="10800000">
                <a:off x="7231855" y="5958151"/>
                <a:ext cx="186255" cy="293186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84" name="383 Grupo"/>
            <p:cNvGrpSpPr>
              <a:grpSpLocks noChangeAspect="1"/>
            </p:cNvGrpSpPr>
            <p:nvPr/>
          </p:nvGrpSpPr>
          <p:grpSpPr>
            <a:xfrm>
              <a:off x="6433361" y="3740149"/>
              <a:ext cx="912976" cy="1437127"/>
              <a:chOff x="6642729" y="5776911"/>
              <a:chExt cx="912976" cy="1437127"/>
            </a:xfrm>
          </p:grpSpPr>
          <p:sp>
            <p:nvSpPr>
              <p:cNvPr id="385" name="160 Elipse"/>
              <p:cNvSpPr>
                <a:spLocks noChangeAspect="1"/>
              </p:cNvSpPr>
              <p:nvPr/>
            </p:nvSpPr>
            <p:spPr bwMode="auto">
              <a:xfrm rot="10800000">
                <a:off x="6642729" y="5776911"/>
                <a:ext cx="912976" cy="1437127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386" name="385 Conector recto"/>
              <p:cNvCxnSpPr/>
              <p:nvPr/>
            </p:nvCxnSpPr>
            <p:spPr>
              <a:xfrm flipV="1">
                <a:off x="6742418" y="6048704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386 Conector recto"/>
              <p:cNvCxnSpPr/>
              <p:nvPr/>
            </p:nvCxnSpPr>
            <p:spPr>
              <a:xfrm flipV="1">
                <a:off x="6742418" y="6143602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387 Conector recto"/>
              <p:cNvCxnSpPr/>
              <p:nvPr/>
            </p:nvCxnSpPr>
            <p:spPr>
              <a:xfrm flipV="1">
                <a:off x="6742418" y="6236353"/>
                <a:ext cx="306074" cy="76299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388 Conector recto"/>
              <p:cNvCxnSpPr/>
              <p:nvPr/>
            </p:nvCxnSpPr>
            <p:spPr>
              <a:xfrm flipV="1">
                <a:off x="6742418" y="624201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389 Conector recto"/>
              <p:cNvCxnSpPr/>
              <p:nvPr/>
            </p:nvCxnSpPr>
            <p:spPr>
              <a:xfrm flipV="1">
                <a:off x="6742418" y="6346012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390 Conector recto"/>
              <p:cNvCxnSpPr/>
              <p:nvPr/>
            </p:nvCxnSpPr>
            <p:spPr>
              <a:xfrm flipV="1">
                <a:off x="6742418" y="6450010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391 Conector recto"/>
              <p:cNvCxnSpPr/>
              <p:nvPr/>
            </p:nvCxnSpPr>
            <p:spPr>
              <a:xfrm flipV="1">
                <a:off x="6742418" y="6554008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392 Conector recto"/>
              <p:cNvCxnSpPr/>
              <p:nvPr/>
            </p:nvCxnSpPr>
            <p:spPr>
              <a:xfrm flipV="1">
                <a:off x="6742418" y="6658006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393 Conector recto"/>
              <p:cNvCxnSpPr/>
              <p:nvPr/>
            </p:nvCxnSpPr>
            <p:spPr>
              <a:xfrm flipV="1">
                <a:off x="6742418" y="6762004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394 Conector recto"/>
              <p:cNvCxnSpPr/>
              <p:nvPr/>
            </p:nvCxnSpPr>
            <p:spPr>
              <a:xfrm flipV="1">
                <a:off x="6742418" y="6866001"/>
                <a:ext cx="720080" cy="179508"/>
              </a:xfrm>
              <a:prstGeom prst="line">
                <a:avLst/>
              </a:prstGeom>
              <a:ln w="34925" cap="rnd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160 Elipse"/>
              <p:cNvSpPr>
                <a:spLocks noChangeAspect="1"/>
              </p:cNvSpPr>
              <p:nvPr/>
            </p:nvSpPr>
            <p:spPr bwMode="auto">
              <a:xfrm rot="10800000">
                <a:off x="7231855" y="5958151"/>
                <a:ext cx="186255" cy="293186"/>
              </a:xfrm>
              <a:custGeom>
                <a:avLst/>
                <a:gdLst/>
                <a:ahLst/>
                <a:cxnLst/>
                <a:rect l="l" t="t" r="r" b="b"/>
                <a:pathLst>
                  <a:path w="900403" h="1472831">
                    <a:moveTo>
                      <a:pt x="97550" y="1472831"/>
                    </a:moveTo>
                    <a:cubicBezTo>
                      <a:pt x="43675" y="1472831"/>
                      <a:pt x="0" y="1434137"/>
                      <a:pt x="0" y="1386405"/>
                    </a:cubicBezTo>
                    <a:lnTo>
                      <a:pt x="361" y="1379113"/>
                    </a:lnTo>
                    <a:lnTo>
                      <a:pt x="361" y="1195283"/>
                    </a:lnTo>
                    <a:cubicBezTo>
                      <a:pt x="4" y="1194683"/>
                      <a:pt x="0" y="1194077"/>
                      <a:pt x="0" y="1193469"/>
                    </a:cubicBezTo>
                    <a:lnTo>
                      <a:pt x="361" y="1184531"/>
                    </a:lnTo>
                    <a:lnTo>
                      <a:pt x="361" y="1159951"/>
                    </a:lnTo>
                    <a:lnTo>
                      <a:pt x="202" y="1041851"/>
                    </a:lnTo>
                    <a:lnTo>
                      <a:pt x="361" y="1041573"/>
                    </a:lnTo>
                    <a:lnTo>
                      <a:pt x="361" y="379376"/>
                    </a:lnTo>
                    <a:lnTo>
                      <a:pt x="423" y="379157"/>
                    </a:lnTo>
                    <a:cubicBezTo>
                      <a:pt x="270" y="376695"/>
                      <a:pt x="201" y="374214"/>
                      <a:pt x="201" y="371716"/>
                    </a:cubicBezTo>
                    <a:lnTo>
                      <a:pt x="1044" y="367087"/>
                    </a:lnTo>
                    <a:lnTo>
                      <a:pt x="1044" y="342361"/>
                    </a:lnTo>
                    <a:cubicBezTo>
                      <a:pt x="855" y="338639"/>
                      <a:pt x="773" y="334880"/>
                      <a:pt x="773" y="331090"/>
                    </a:cubicBezTo>
                    <a:cubicBezTo>
                      <a:pt x="773" y="252543"/>
                      <a:pt x="35651" y="187363"/>
                      <a:pt x="81390" y="175007"/>
                    </a:cubicBezTo>
                    <a:lnTo>
                      <a:pt x="81263" y="174724"/>
                    </a:lnTo>
                    <a:lnTo>
                      <a:pt x="766037" y="6417"/>
                    </a:lnTo>
                    <a:cubicBezTo>
                      <a:pt x="777386" y="2264"/>
                      <a:pt x="789821" y="0"/>
                      <a:pt x="802853" y="0"/>
                    </a:cubicBezTo>
                    <a:cubicBezTo>
                      <a:pt x="856729" y="0"/>
                      <a:pt x="900403" y="38694"/>
                      <a:pt x="900403" y="86426"/>
                    </a:cubicBezTo>
                    <a:lnTo>
                      <a:pt x="900042" y="93718"/>
                    </a:lnTo>
                    <a:lnTo>
                      <a:pt x="900042" y="277548"/>
                    </a:lnTo>
                    <a:cubicBezTo>
                      <a:pt x="900399" y="278148"/>
                      <a:pt x="900403" y="278755"/>
                      <a:pt x="900403" y="279362"/>
                    </a:cubicBezTo>
                    <a:lnTo>
                      <a:pt x="900042" y="288290"/>
                    </a:lnTo>
                    <a:lnTo>
                      <a:pt x="900042" y="313178"/>
                    </a:lnTo>
                    <a:lnTo>
                      <a:pt x="900201" y="430981"/>
                    </a:lnTo>
                    <a:lnTo>
                      <a:pt x="900042" y="431258"/>
                    </a:lnTo>
                    <a:lnTo>
                      <a:pt x="900042" y="1093455"/>
                    </a:lnTo>
                    <a:lnTo>
                      <a:pt x="899980" y="1093674"/>
                    </a:lnTo>
                    <a:cubicBezTo>
                      <a:pt x="900133" y="1096136"/>
                      <a:pt x="900202" y="1098618"/>
                      <a:pt x="900202" y="1101115"/>
                    </a:cubicBezTo>
                    <a:lnTo>
                      <a:pt x="899359" y="1105745"/>
                    </a:lnTo>
                    <a:lnTo>
                      <a:pt x="899359" y="1130470"/>
                    </a:lnTo>
                    <a:cubicBezTo>
                      <a:pt x="899549" y="1134192"/>
                      <a:pt x="899630" y="1137951"/>
                      <a:pt x="899630" y="1141741"/>
                    </a:cubicBezTo>
                    <a:cubicBezTo>
                      <a:pt x="899630" y="1220288"/>
                      <a:pt x="864752" y="1285469"/>
                      <a:pt x="819013" y="1297825"/>
                    </a:cubicBezTo>
                    <a:lnTo>
                      <a:pt x="819141" y="1298107"/>
                    </a:lnTo>
                    <a:lnTo>
                      <a:pt x="134366" y="1466414"/>
                    </a:lnTo>
                    <a:cubicBezTo>
                      <a:pt x="123018" y="1470567"/>
                      <a:pt x="110582" y="1472831"/>
                      <a:pt x="97550" y="147283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457" name="456 Grupo"/>
          <p:cNvGrpSpPr/>
          <p:nvPr/>
        </p:nvGrpSpPr>
        <p:grpSpPr>
          <a:xfrm>
            <a:off x="6292839" y="4290132"/>
            <a:ext cx="836939" cy="715920"/>
            <a:chOff x="12586493" y="7483394"/>
            <a:chExt cx="1673989" cy="1432006"/>
          </a:xfrm>
        </p:grpSpPr>
        <p:sp>
          <p:nvSpPr>
            <p:cNvPr id="458" name="4115 Rectángulo"/>
            <p:cNvSpPr/>
            <p:nvPr/>
          </p:nvSpPr>
          <p:spPr bwMode="auto">
            <a:xfrm>
              <a:off x="12588876" y="7719778"/>
              <a:ext cx="835788" cy="1195622"/>
            </a:xfrm>
            <a:custGeom>
              <a:avLst/>
              <a:gdLst>
                <a:gd name="connsiteX0" fmla="*/ 0 w 835788"/>
                <a:gd name="connsiteY0" fmla="*/ 0 h 973372"/>
                <a:gd name="connsiteX1" fmla="*/ 835788 w 835788"/>
                <a:gd name="connsiteY1" fmla="*/ 0 h 973372"/>
                <a:gd name="connsiteX2" fmla="*/ 835788 w 835788"/>
                <a:gd name="connsiteY2" fmla="*/ 973372 h 973372"/>
                <a:gd name="connsiteX3" fmla="*/ 0 w 835788"/>
                <a:gd name="connsiteY3" fmla="*/ 973372 h 973372"/>
                <a:gd name="connsiteX4" fmla="*/ 0 w 835788"/>
                <a:gd name="connsiteY4" fmla="*/ 0 h 97337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1195622 h 1195622"/>
                <a:gd name="connsiteX4" fmla="*/ 3175 w 835788"/>
                <a:gd name="connsiteY4" fmla="*/ 0 h 119562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995597 h 1195622"/>
                <a:gd name="connsiteX4" fmla="*/ 3175 w 835788"/>
                <a:gd name="connsiteY4" fmla="*/ 0 h 1195622"/>
                <a:gd name="connsiteX0" fmla="*/ 141 w 832754"/>
                <a:gd name="connsiteY0" fmla="*/ 0 h 1195622"/>
                <a:gd name="connsiteX1" fmla="*/ 832754 w 832754"/>
                <a:gd name="connsiteY1" fmla="*/ 222250 h 1195622"/>
                <a:gd name="connsiteX2" fmla="*/ 832754 w 832754"/>
                <a:gd name="connsiteY2" fmla="*/ 1195622 h 1195622"/>
                <a:gd name="connsiteX3" fmla="*/ 3316 w 832754"/>
                <a:gd name="connsiteY3" fmla="*/ 941622 h 1195622"/>
                <a:gd name="connsiteX4" fmla="*/ 141 w 832754"/>
                <a:gd name="connsiteY4" fmla="*/ 0 h 1195622"/>
                <a:gd name="connsiteX0" fmla="*/ 141 w 832754"/>
                <a:gd name="connsiteY0" fmla="*/ 0 h 1195622"/>
                <a:gd name="connsiteX1" fmla="*/ 832754 w 832754"/>
                <a:gd name="connsiteY1" fmla="*/ 222250 h 1195622"/>
                <a:gd name="connsiteX2" fmla="*/ 832754 w 832754"/>
                <a:gd name="connsiteY2" fmla="*/ 1195622 h 1195622"/>
                <a:gd name="connsiteX3" fmla="*/ 3316 w 832754"/>
                <a:gd name="connsiteY3" fmla="*/ 967022 h 1195622"/>
                <a:gd name="connsiteX4" fmla="*/ 141 w 832754"/>
                <a:gd name="connsiteY4" fmla="*/ 0 h 1195622"/>
                <a:gd name="connsiteX0" fmla="*/ 305 w 832918"/>
                <a:gd name="connsiteY0" fmla="*/ 0 h 1195622"/>
                <a:gd name="connsiteX1" fmla="*/ 832918 w 832918"/>
                <a:gd name="connsiteY1" fmla="*/ 222250 h 1195622"/>
                <a:gd name="connsiteX2" fmla="*/ 832918 w 832918"/>
                <a:gd name="connsiteY2" fmla="*/ 1195622 h 1195622"/>
                <a:gd name="connsiteX3" fmla="*/ 305 w 832918"/>
                <a:gd name="connsiteY3" fmla="*/ 970197 h 1195622"/>
                <a:gd name="connsiteX4" fmla="*/ 305 w 832918"/>
                <a:gd name="connsiteY4" fmla="*/ 0 h 119562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967022 h 1195622"/>
                <a:gd name="connsiteX4" fmla="*/ 3175 w 835788"/>
                <a:gd name="connsiteY4" fmla="*/ 0 h 11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788" h="1195622">
                  <a:moveTo>
                    <a:pt x="3175" y="0"/>
                  </a:moveTo>
                  <a:lnTo>
                    <a:pt x="835788" y="222250"/>
                  </a:lnTo>
                  <a:lnTo>
                    <a:pt x="835788" y="1195622"/>
                  </a:lnTo>
                  <a:lnTo>
                    <a:pt x="0" y="967022"/>
                  </a:lnTo>
                  <a:cubicBezTo>
                    <a:pt x="1058" y="568481"/>
                    <a:pt x="2117" y="398541"/>
                    <a:pt x="3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9" name="4115 Rectángulo"/>
            <p:cNvSpPr/>
            <p:nvPr/>
          </p:nvSpPr>
          <p:spPr bwMode="auto">
            <a:xfrm flipH="1">
              <a:off x="13424468" y="7719778"/>
              <a:ext cx="835788" cy="1195622"/>
            </a:xfrm>
            <a:custGeom>
              <a:avLst/>
              <a:gdLst>
                <a:gd name="connsiteX0" fmla="*/ 0 w 835788"/>
                <a:gd name="connsiteY0" fmla="*/ 0 h 973372"/>
                <a:gd name="connsiteX1" fmla="*/ 835788 w 835788"/>
                <a:gd name="connsiteY1" fmla="*/ 0 h 973372"/>
                <a:gd name="connsiteX2" fmla="*/ 835788 w 835788"/>
                <a:gd name="connsiteY2" fmla="*/ 973372 h 973372"/>
                <a:gd name="connsiteX3" fmla="*/ 0 w 835788"/>
                <a:gd name="connsiteY3" fmla="*/ 973372 h 973372"/>
                <a:gd name="connsiteX4" fmla="*/ 0 w 835788"/>
                <a:gd name="connsiteY4" fmla="*/ 0 h 97337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1195622 h 1195622"/>
                <a:gd name="connsiteX4" fmla="*/ 3175 w 835788"/>
                <a:gd name="connsiteY4" fmla="*/ 0 h 119562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995597 h 1195622"/>
                <a:gd name="connsiteX4" fmla="*/ 3175 w 835788"/>
                <a:gd name="connsiteY4" fmla="*/ 0 h 1195622"/>
                <a:gd name="connsiteX0" fmla="*/ 141 w 832754"/>
                <a:gd name="connsiteY0" fmla="*/ 0 h 1195622"/>
                <a:gd name="connsiteX1" fmla="*/ 832754 w 832754"/>
                <a:gd name="connsiteY1" fmla="*/ 222250 h 1195622"/>
                <a:gd name="connsiteX2" fmla="*/ 832754 w 832754"/>
                <a:gd name="connsiteY2" fmla="*/ 1195622 h 1195622"/>
                <a:gd name="connsiteX3" fmla="*/ 3316 w 832754"/>
                <a:gd name="connsiteY3" fmla="*/ 941622 h 1195622"/>
                <a:gd name="connsiteX4" fmla="*/ 141 w 832754"/>
                <a:gd name="connsiteY4" fmla="*/ 0 h 1195622"/>
                <a:gd name="connsiteX0" fmla="*/ 141 w 832754"/>
                <a:gd name="connsiteY0" fmla="*/ 0 h 1195622"/>
                <a:gd name="connsiteX1" fmla="*/ 832754 w 832754"/>
                <a:gd name="connsiteY1" fmla="*/ 222250 h 1195622"/>
                <a:gd name="connsiteX2" fmla="*/ 832754 w 832754"/>
                <a:gd name="connsiteY2" fmla="*/ 1195622 h 1195622"/>
                <a:gd name="connsiteX3" fmla="*/ 3316 w 832754"/>
                <a:gd name="connsiteY3" fmla="*/ 967022 h 1195622"/>
                <a:gd name="connsiteX4" fmla="*/ 141 w 832754"/>
                <a:gd name="connsiteY4" fmla="*/ 0 h 1195622"/>
                <a:gd name="connsiteX0" fmla="*/ 305 w 832918"/>
                <a:gd name="connsiteY0" fmla="*/ 0 h 1195622"/>
                <a:gd name="connsiteX1" fmla="*/ 832918 w 832918"/>
                <a:gd name="connsiteY1" fmla="*/ 222250 h 1195622"/>
                <a:gd name="connsiteX2" fmla="*/ 832918 w 832918"/>
                <a:gd name="connsiteY2" fmla="*/ 1195622 h 1195622"/>
                <a:gd name="connsiteX3" fmla="*/ 305 w 832918"/>
                <a:gd name="connsiteY3" fmla="*/ 970197 h 1195622"/>
                <a:gd name="connsiteX4" fmla="*/ 305 w 832918"/>
                <a:gd name="connsiteY4" fmla="*/ 0 h 119562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967022 h 1195622"/>
                <a:gd name="connsiteX4" fmla="*/ 3175 w 835788"/>
                <a:gd name="connsiteY4" fmla="*/ 0 h 11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788" h="1195622">
                  <a:moveTo>
                    <a:pt x="3175" y="0"/>
                  </a:moveTo>
                  <a:lnTo>
                    <a:pt x="835788" y="222250"/>
                  </a:lnTo>
                  <a:lnTo>
                    <a:pt x="835788" y="1195622"/>
                  </a:lnTo>
                  <a:lnTo>
                    <a:pt x="0" y="967022"/>
                  </a:lnTo>
                  <a:cubicBezTo>
                    <a:pt x="1058" y="568481"/>
                    <a:pt x="2117" y="398541"/>
                    <a:pt x="3175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0" name="4115 Rectángulo"/>
            <p:cNvSpPr/>
            <p:nvPr/>
          </p:nvSpPr>
          <p:spPr bwMode="auto">
            <a:xfrm>
              <a:off x="12588876" y="7483394"/>
              <a:ext cx="1664463" cy="462197"/>
            </a:xfrm>
            <a:custGeom>
              <a:avLst/>
              <a:gdLst>
                <a:gd name="connsiteX0" fmla="*/ 0 w 835788"/>
                <a:gd name="connsiteY0" fmla="*/ 0 h 973372"/>
                <a:gd name="connsiteX1" fmla="*/ 835788 w 835788"/>
                <a:gd name="connsiteY1" fmla="*/ 0 h 973372"/>
                <a:gd name="connsiteX2" fmla="*/ 835788 w 835788"/>
                <a:gd name="connsiteY2" fmla="*/ 973372 h 973372"/>
                <a:gd name="connsiteX3" fmla="*/ 0 w 835788"/>
                <a:gd name="connsiteY3" fmla="*/ 973372 h 973372"/>
                <a:gd name="connsiteX4" fmla="*/ 0 w 835788"/>
                <a:gd name="connsiteY4" fmla="*/ 0 h 97337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1195622 h 1195622"/>
                <a:gd name="connsiteX4" fmla="*/ 3175 w 835788"/>
                <a:gd name="connsiteY4" fmla="*/ 0 h 119562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995597 h 1195622"/>
                <a:gd name="connsiteX4" fmla="*/ 3175 w 835788"/>
                <a:gd name="connsiteY4" fmla="*/ 0 h 1195622"/>
                <a:gd name="connsiteX0" fmla="*/ 141 w 832754"/>
                <a:gd name="connsiteY0" fmla="*/ 0 h 1195622"/>
                <a:gd name="connsiteX1" fmla="*/ 832754 w 832754"/>
                <a:gd name="connsiteY1" fmla="*/ 222250 h 1195622"/>
                <a:gd name="connsiteX2" fmla="*/ 832754 w 832754"/>
                <a:gd name="connsiteY2" fmla="*/ 1195622 h 1195622"/>
                <a:gd name="connsiteX3" fmla="*/ 3316 w 832754"/>
                <a:gd name="connsiteY3" fmla="*/ 941622 h 1195622"/>
                <a:gd name="connsiteX4" fmla="*/ 141 w 832754"/>
                <a:gd name="connsiteY4" fmla="*/ 0 h 1195622"/>
                <a:gd name="connsiteX0" fmla="*/ 141 w 832754"/>
                <a:gd name="connsiteY0" fmla="*/ 0 h 1195622"/>
                <a:gd name="connsiteX1" fmla="*/ 832754 w 832754"/>
                <a:gd name="connsiteY1" fmla="*/ 222250 h 1195622"/>
                <a:gd name="connsiteX2" fmla="*/ 832754 w 832754"/>
                <a:gd name="connsiteY2" fmla="*/ 1195622 h 1195622"/>
                <a:gd name="connsiteX3" fmla="*/ 3316 w 832754"/>
                <a:gd name="connsiteY3" fmla="*/ 967022 h 1195622"/>
                <a:gd name="connsiteX4" fmla="*/ 141 w 832754"/>
                <a:gd name="connsiteY4" fmla="*/ 0 h 1195622"/>
                <a:gd name="connsiteX0" fmla="*/ 305 w 832918"/>
                <a:gd name="connsiteY0" fmla="*/ 0 h 1195622"/>
                <a:gd name="connsiteX1" fmla="*/ 832918 w 832918"/>
                <a:gd name="connsiteY1" fmla="*/ 222250 h 1195622"/>
                <a:gd name="connsiteX2" fmla="*/ 832918 w 832918"/>
                <a:gd name="connsiteY2" fmla="*/ 1195622 h 1195622"/>
                <a:gd name="connsiteX3" fmla="*/ 305 w 832918"/>
                <a:gd name="connsiteY3" fmla="*/ 970197 h 1195622"/>
                <a:gd name="connsiteX4" fmla="*/ 305 w 832918"/>
                <a:gd name="connsiteY4" fmla="*/ 0 h 119562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967022 h 1195622"/>
                <a:gd name="connsiteX4" fmla="*/ 3175 w 835788"/>
                <a:gd name="connsiteY4" fmla="*/ 0 h 1195622"/>
                <a:gd name="connsiteX0" fmla="*/ 3175 w 1664463"/>
                <a:gd name="connsiteY0" fmla="*/ 0 h 1195622"/>
                <a:gd name="connsiteX1" fmla="*/ 1664463 w 1664463"/>
                <a:gd name="connsiteY1" fmla="*/ 972344 h 1195622"/>
                <a:gd name="connsiteX2" fmla="*/ 835788 w 1664463"/>
                <a:gd name="connsiteY2" fmla="*/ 1195622 h 1195622"/>
                <a:gd name="connsiteX3" fmla="*/ 0 w 1664463"/>
                <a:gd name="connsiteY3" fmla="*/ 967022 h 1195622"/>
                <a:gd name="connsiteX4" fmla="*/ 3175 w 1664463"/>
                <a:gd name="connsiteY4" fmla="*/ 0 h 1195622"/>
                <a:gd name="connsiteX0" fmla="*/ 796131 w 1664463"/>
                <a:gd name="connsiteY0" fmla="*/ 0 h 443147"/>
                <a:gd name="connsiteX1" fmla="*/ 1664463 w 1664463"/>
                <a:gd name="connsiteY1" fmla="*/ 219869 h 443147"/>
                <a:gd name="connsiteX2" fmla="*/ 835788 w 1664463"/>
                <a:gd name="connsiteY2" fmla="*/ 443147 h 443147"/>
                <a:gd name="connsiteX3" fmla="*/ 0 w 1664463"/>
                <a:gd name="connsiteY3" fmla="*/ 214547 h 443147"/>
                <a:gd name="connsiteX4" fmla="*/ 796131 w 1664463"/>
                <a:gd name="connsiteY4" fmla="*/ 0 h 443147"/>
                <a:gd name="connsiteX0" fmla="*/ 824706 w 1664463"/>
                <a:gd name="connsiteY0" fmla="*/ 0 h 466959"/>
                <a:gd name="connsiteX1" fmla="*/ 1664463 w 1664463"/>
                <a:gd name="connsiteY1" fmla="*/ 243681 h 466959"/>
                <a:gd name="connsiteX2" fmla="*/ 835788 w 1664463"/>
                <a:gd name="connsiteY2" fmla="*/ 466959 h 466959"/>
                <a:gd name="connsiteX3" fmla="*/ 0 w 1664463"/>
                <a:gd name="connsiteY3" fmla="*/ 238359 h 466959"/>
                <a:gd name="connsiteX4" fmla="*/ 824706 w 1664463"/>
                <a:gd name="connsiteY4" fmla="*/ 0 h 466959"/>
                <a:gd name="connsiteX0" fmla="*/ 824706 w 1664463"/>
                <a:gd name="connsiteY0" fmla="*/ 0 h 466959"/>
                <a:gd name="connsiteX1" fmla="*/ 1664463 w 1664463"/>
                <a:gd name="connsiteY1" fmla="*/ 243681 h 466959"/>
                <a:gd name="connsiteX2" fmla="*/ 835788 w 1664463"/>
                <a:gd name="connsiteY2" fmla="*/ 466959 h 466959"/>
                <a:gd name="connsiteX3" fmla="*/ 0 w 1664463"/>
                <a:gd name="connsiteY3" fmla="*/ 238359 h 466959"/>
                <a:gd name="connsiteX4" fmla="*/ 824706 w 1664463"/>
                <a:gd name="connsiteY4" fmla="*/ 0 h 466959"/>
                <a:gd name="connsiteX0" fmla="*/ 834231 w 1664463"/>
                <a:gd name="connsiteY0" fmla="*/ 0 h 443147"/>
                <a:gd name="connsiteX1" fmla="*/ 1664463 w 1664463"/>
                <a:gd name="connsiteY1" fmla="*/ 219869 h 443147"/>
                <a:gd name="connsiteX2" fmla="*/ 835788 w 1664463"/>
                <a:gd name="connsiteY2" fmla="*/ 443147 h 443147"/>
                <a:gd name="connsiteX3" fmla="*/ 0 w 1664463"/>
                <a:gd name="connsiteY3" fmla="*/ 214547 h 443147"/>
                <a:gd name="connsiteX4" fmla="*/ 834231 w 1664463"/>
                <a:gd name="connsiteY4" fmla="*/ 0 h 443147"/>
                <a:gd name="connsiteX0" fmla="*/ 829469 w 1664463"/>
                <a:gd name="connsiteY0" fmla="*/ 0 h 447909"/>
                <a:gd name="connsiteX1" fmla="*/ 1664463 w 1664463"/>
                <a:gd name="connsiteY1" fmla="*/ 224631 h 447909"/>
                <a:gd name="connsiteX2" fmla="*/ 835788 w 1664463"/>
                <a:gd name="connsiteY2" fmla="*/ 447909 h 447909"/>
                <a:gd name="connsiteX3" fmla="*/ 0 w 1664463"/>
                <a:gd name="connsiteY3" fmla="*/ 219309 h 447909"/>
                <a:gd name="connsiteX4" fmla="*/ 829469 w 1664463"/>
                <a:gd name="connsiteY4" fmla="*/ 0 h 447909"/>
                <a:gd name="connsiteX0" fmla="*/ 829469 w 1664463"/>
                <a:gd name="connsiteY0" fmla="*/ 0 h 452672"/>
                <a:gd name="connsiteX1" fmla="*/ 1664463 w 1664463"/>
                <a:gd name="connsiteY1" fmla="*/ 229394 h 452672"/>
                <a:gd name="connsiteX2" fmla="*/ 835788 w 1664463"/>
                <a:gd name="connsiteY2" fmla="*/ 452672 h 452672"/>
                <a:gd name="connsiteX3" fmla="*/ 0 w 1664463"/>
                <a:gd name="connsiteY3" fmla="*/ 224072 h 452672"/>
                <a:gd name="connsiteX4" fmla="*/ 829469 w 1664463"/>
                <a:gd name="connsiteY4" fmla="*/ 0 h 452672"/>
                <a:gd name="connsiteX0" fmla="*/ 831850 w 1664463"/>
                <a:gd name="connsiteY0" fmla="*/ 0 h 462197"/>
                <a:gd name="connsiteX1" fmla="*/ 1664463 w 1664463"/>
                <a:gd name="connsiteY1" fmla="*/ 238919 h 462197"/>
                <a:gd name="connsiteX2" fmla="*/ 835788 w 1664463"/>
                <a:gd name="connsiteY2" fmla="*/ 462197 h 462197"/>
                <a:gd name="connsiteX3" fmla="*/ 0 w 1664463"/>
                <a:gd name="connsiteY3" fmla="*/ 233597 h 462197"/>
                <a:gd name="connsiteX4" fmla="*/ 831850 w 1664463"/>
                <a:gd name="connsiteY4" fmla="*/ 0 h 46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463" h="462197">
                  <a:moveTo>
                    <a:pt x="831850" y="0"/>
                  </a:moveTo>
                  <a:lnTo>
                    <a:pt x="1664463" y="238919"/>
                  </a:lnTo>
                  <a:lnTo>
                    <a:pt x="835788" y="462197"/>
                  </a:lnTo>
                  <a:lnTo>
                    <a:pt x="0" y="233597"/>
                  </a:lnTo>
                  <a:lnTo>
                    <a:pt x="83185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461" name="460 Conector recto"/>
            <p:cNvCxnSpPr/>
            <p:nvPr/>
          </p:nvCxnSpPr>
          <p:spPr>
            <a:xfrm flipH="1">
              <a:off x="13001837" y="7603686"/>
              <a:ext cx="840525" cy="238168"/>
            </a:xfrm>
            <a:prstGeom prst="line">
              <a:avLst/>
            </a:prstGeom>
            <a:ln w="38100" cap="rnd">
              <a:solidFill>
                <a:schemeClr val="accent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2" name="4115 Rectángulo"/>
            <p:cNvSpPr/>
            <p:nvPr/>
          </p:nvSpPr>
          <p:spPr bwMode="auto">
            <a:xfrm>
              <a:off x="12586493" y="7483394"/>
              <a:ext cx="1673989" cy="1429625"/>
            </a:xfrm>
            <a:custGeom>
              <a:avLst/>
              <a:gdLst/>
              <a:ahLst/>
              <a:cxnLst/>
              <a:rect l="l" t="t" r="r" b="b"/>
              <a:pathLst>
                <a:path w="1673989" h="1429625">
                  <a:moveTo>
                    <a:pt x="831851" y="0"/>
                  </a:moveTo>
                  <a:lnTo>
                    <a:pt x="1673989" y="231775"/>
                  </a:lnTo>
                  <a:lnTo>
                    <a:pt x="1663446" y="234673"/>
                  </a:lnTo>
                  <a:cubicBezTo>
                    <a:pt x="1664508" y="632735"/>
                    <a:pt x="1670323" y="802708"/>
                    <a:pt x="1671380" y="1201025"/>
                  </a:cubicBezTo>
                  <a:lnTo>
                    <a:pt x="835788" y="1429571"/>
                  </a:lnTo>
                  <a:lnTo>
                    <a:pt x="835788" y="1429625"/>
                  </a:lnTo>
                  <a:lnTo>
                    <a:pt x="835690" y="1429598"/>
                  </a:lnTo>
                  <a:lnTo>
                    <a:pt x="835592" y="1429625"/>
                  </a:lnTo>
                  <a:lnTo>
                    <a:pt x="835592" y="1429571"/>
                  </a:lnTo>
                  <a:lnTo>
                    <a:pt x="0" y="1201025"/>
                  </a:lnTo>
                  <a:cubicBezTo>
                    <a:pt x="1058" y="802638"/>
                    <a:pt x="2116" y="632675"/>
                    <a:pt x="3174" y="234465"/>
                  </a:cubicBezTo>
                  <a:lnTo>
                    <a:pt x="1" y="233597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63" name="462 Grupo"/>
          <p:cNvGrpSpPr/>
          <p:nvPr/>
        </p:nvGrpSpPr>
        <p:grpSpPr>
          <a:xfrm>
            <a:off x="7868335" y="4681843"/>
            <a:ext cx="836939" cy="717441"/>
            <a:chOff x="12586493" y="7480351"/>
            <a:chExt cx="1673989" cy="1435049"/>
          </a:xfrm>
        </p:grpSpPr>
        <p:sp>
          <p:nvSpPr>
            <p:cNvPr id="464" name="4115 Rectángulo"/>
            <p:cNvSpPr/>
            <p:nvPr/>
          </p:nvSpPr>
          <p:spPr bwMode="auto">
            <a:xfrm>
              <a:off x="12588876" y="7719778"/>
              <a:ext cx="835788" cy="1195622"/>
            </a:xfrm>
            <a:custGeom>
              <a:avLst/>
              <a:gdLst>
                <a:gd name="connsiteX0" fmla="*/ 0 w 835788"/>
                <a:gd name="connsiteY0" fmla="*/ 0 h 973372"/>
                <a:gd name="connsiteX1" fmla="*/ 835788 w 835788"/>
                <a:gd name="connsiteY1" fmla="*/ 0 h 973372"/>
                <a:gd name="connsiteX2" fmla="*/ 835788 w 835788"/>
                <a:gd name="connsiteY2" fmla="*/ 973372 h 973372"/>
                <a:gd name="connsiteX3" fmla="*/ 0 w 835788"/>
                <a:gd name="connsiteY3" fmla="*/ 973372 h 973372"/>
                <a:gd name="connsiteX4" fmla="*/ 0 w 835788"/>
                <a:gd name="connsiteY4" fmla="*/ 0 h 97337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1195622 h 1195622"/>
                <a:gd name="connsiteX4" fmla="*/ 3175 w 835788"/>
                <a:gd name="connsiteY4" fmla="*/ 0 h 119562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995597 h 1195622"/>
                <a:gd name="connsiteX4" fmla="*/ 3175 w 835788"/>
                <a:gd name="connsiteY4" fmla="*/ 0 h 1195622"/>
                <a:gd name="connsiteX0" fmla="*/ 141 w 832754"/>
                <a:gd name="connsiteY0" fmla="*/ 0 h 1195622"/>
                <a:gd name="connsiteX1" fmla="*/ 832754 w 832754"/>
                <a:gd name="connsiteY1" fmla="*/ 222250 h 1195622"/>
                <a:gd name="connsiteX2" fmla="*/ 832754 w 832754"/>
                <a:gd name="connsiteY2" fmla="*/ 1195622 h 1195622"/>
                <a:gd name="connsiteX3" fmla="*/ 3316 w 832754"/>
                <a:gd name="connsiteY3" fmla="*/ 941622 h 1195622"/>
                <a:gd name="connsiteX4" fmla="*/ 141 w 832754"/>
                <a:gd name="connsiteY4" fmla="*/ 0 h 1195622"/>
                <a:gd name="connsiteX0" fmla="*/ 141 w 832754"/>
                <a:gd name="connsiteY0" fmla="*/ 0 h 1195622"/>
                <a:gd name="connsiteX1" fmla="*/ 832754 w 832754"/>
                <a:gd name="connsiteY1" fmla="*/ 222250 h 1195622"/>
                <a:gd name="connsiteX2" fmla="*/ 832754 w 832754"/>
                <a:gd name="connsiteY2" fmla="*/ 1195622 h 1195622"/>
                <a:gd name="connsiteX3" fmla="*/ 3316 w 832754"/>
                <a:gd name="connsiteY3" fmla="*/ 967022 h 1195622"/>
                <a:gd name="connsiteX4" fmla="*/ 141 w 832754"/>
                <a:gd name="connsiteY4" fmla="*/ 0 h 1195622"/>
                <a:gd name="connsiteX0" fmla="*/ 305 w 832918"/>
                <a:gd name="connsiteY0" fmla="*/ 0 h 1195622"/>
                <a:gd name="connsiteX1" fmla="*/ 832918 w 832918"/>
                <a:gd name="connsiteY1" fmla="*/ 222250 h 1195622"/>
                <a:gd name="connsiteX2" fmla="*/ 832918 w 832918"/>
                <a:gd name="connsiteY2" fmla="*/ 1195622 h 1195622"/>
                <a:gd name="connsiteX3" fmla="*/ 305 w 832918"/>
                <a:gd name="connsiteY3" fmla="*/ 970197 h 1195622"/>
                <a:gd name="connsiteX4" fmla="*/ 305 w 832918"/>
                <a:gd name="connsiteY4" fmla="*/ 0 h 119562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967022 h 1195622"/>
                <a:gd name="connsiteX4" fmla="*/ 3175 w 835788"/>
                <a:gd name="connsiteY4" fmla="*/ 0 h 11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788" h="1195622">
                  <a:moveTo>
                    <a:pt x="3175" y="0"/>
                  </a:moveTo>
                  <a:lnTo>
                    <a:pt x="835788" y="222250"/>
                  </a:lnTo>
                  <a:lnTo>
                    <a:pt x="835788" y="1195622"/>
                  </a:lnTo>
                  <a:lnTo>
                    <a:pt x="0" y="967022"/>
                  </a:lnTo>
                  <a:cubicBezTo>
                    <a:pt x="1058" y="568481"/>
                    <a:pt x="2117" y="398541"/>
                    <a:pt x="3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5" name="4115 Rectángulo"/>
            <p:cNvSpPr/>
            <p:nvPr/>
          </p:nvSpPr>
          <p:spPr bwMode="auto">
            <a:xfrm flipH="1">
              <a:off x="13424468" y="7719778"/>
              <a:ext cx="835788" cy="1195622"/>
            </a:xfrm>
            <a:custGeom>
              <a:avLst/>
              <a:gdLst>
                <a:gd name="connsiteX0" fmla="*/ 0 w 835788"/>
                <a:gd name="connsiteY0" fmla="*/ 0 h 973372"/>
                <a:gd name="connsiteX1" fmla="*/ 835788 w 835788"/>
                <a:gd name="connsiteY1" fmla="*/ 0 h 973372"/>
                <a:gd name="connsiteX2" fmla="*/ 835788 w 835788"/>
                <a:gd name="connsiteY2" fmla="*/ 973372 h 973372"/>
                <a:gd name="connsiteX3" fmla="*/ 0 w 835788"/>
                <a:gd name="connsiteY3" fmla="*/ 973372 h 973372"/>
                <a:gd name="connsiteX4" fmla="*/ 0 w 835788"/>
                <a:gd name="connsiteY4" fmla="*/ 0 h 97337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1195622 h 1195622"/>
                <a:gd name="connsiteX4" fmla="*/ 3175 w 835788"/>
                <a:gd name="connsiteY4" fmla="*/ 0 h 119562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995597 h 1195622"/>
                <a:gd name="connsiteX4" fmla="*/ 3175 w 835788"/>
                <a:gd name="connsiteY4" fmla="*/ 0 h 1195622"/>
                <a:gd name="connsiteX0" fmla="*/ 141 w 832754"/>
                <a:gd name="connsiteY0" fmla="*/ 0 h 1195622"/>
                <a:gd name="connsiteX1" fmla="*/ 832754 w 832754"/>
                <a:gd name="connsiteY1" fmla="*/ 222250 h 1195622"/>
                <a:gd name="connsiteX2" fmla="*/ 832754 w 832754"/>
                <a:gd name="connsiteY2" fmla="*/ 1195622 h 1195622"/>
                <a:gd name="connsiteX3" fmla="*/ 3316 w 832754"/>
                <a:gd name="connsiteY3" fmla="*/ 941622 h 1195622"/>
                <a:gd name="connsiteX4" fmla="*/ 141 w 832754"/>
                <a:gd name="connsiteY4" fmla="*/ 0 h 1195622"/>
                <a:gd name="connsiteX0" fmla="*/ 141 w 832754"/>
                <a:gd name="connsiteY0" fmla="*/ 0 h 1195622"/>
                <a:gd name="connsiteX1" fmla="*/ 832754 w 832754"/>
                <a:gd name="connsiteY1" fmla="*/ 222250 h 1195622"/>
                <a:gd name="connsiteX2" fmla="*/ 832754 w 832754"/>
                <a:gd name="connsiteY2" fmla="*/ 1195622 h 1195622"/>
                <a:gd name="connsiteX3" fmla="*/ 3316 w 832754"/>
                <a:gd name="connsiteY3" fmla="*/ 967022 h 1195622"/>
                <a:gd name="connsiteX4" fmla="*/ 141 w 832754"/>
                <a:gd name="connsiteY4" fmla="*/ 0 h 1195622"/>
                <a:gd name="connsiteX0" fmla="*/ 305 w 832918"/>
                <a:gd name="connsiteY0" fmla="*/ 0 h 1195622"/>
                <a:gd name="connsiteX1" fmla="*/ 832918 w 832918"/>
                <a:gd name="connsiteY1" fmla="*/ 222250 h 1195622"/>
                <a:gd name="connsiteX2" fmla="*/ 832918 w 832918"/>
                <a:gd name="connsiteY2" fmla="*/ 1195622 h 1195622"/>
                <a:gd name="connsiteX3" fmla="*/ 305 w 832918"/>
                <a:gd name="connsiteY3" fmla="*/ 970197 h 1195622"/>
                <a:gd name="connsiteX4" fmla="*/ 305 w 832918"/>
                <a:gd name="connsiteY4" fmla="*/ 0 h 119562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967022 h 1195622"/>
                <a:gd name="connsiteX4" fmla="*/ 3175 w 835788"/>
                <a:gd name="connsiteY4" fmla="*/ 0 h 11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788" h="1195622">
                  <a:moveTo>
                    <a:pt x="3175" y="0"/>
                  </a:moveTo>
                  <a:lnTo>
                    <a:pt x="835788" y="222250"/>
                  </a:lnTo>
                  <a:lnTo>
                    <a:pt x="835788" y="1195622"/>
                  </a:lnTo>
                  <a:lnTo>
                    <a:pt x="0" y="967022"/>
                  </a:lnTo>
                  <a:cubicBezTo>
                    <a:pt x="1058" y="568481"/>
                    <a:pt x="2117" y="398541"/>
                    <a:pt x="3175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6" name="4115 Rectángulo"/>
            <p:cNvSpPr/>
            <p:nvPr/>
          </p:nvSpPr>
          <p:spPr bwMode="auto">
            <a:xfrm>
              <a:off x="12588876" y="7483394"/>
              <a:ext cx="1664463" cy="462197"/>
            </a:xfrm>
            <a:custGeom>
              <a:avLst/>
              <a:gdLst>
                <a:gd name="connsiteX0" fmla="*/ 0 w 835788"/>
                <a:gd name="connsiteY0" fmla="*/ 0 h 973372"/>
                <a:gd name="connsiteX1" fmla="*/ 835788 w 835788"/>
                <a:gd name="connsiteY1" fmla="*/ 0 h 973372"/>
                <a:gd name="connsiteX2" fmla="*/ 835788 w 835788"/>
                <a:gd name="connsiteY2" fmla="*/ 973372 h 973372"/>
                <a:gd name="connsiteX3" fmla="*/ 0 w 835788"/>
                <a:gd name="connsiteY3" fmla="*/ 973372 h 973372"/>
                <a:gd name="connsiteX4" fmla="*/ 0 w 835788"/>
                <a:gd name="connsiteY4" fmla="*/ 0 h 97337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1195622 h 1195622"/>
                <a:gd name="connsiteX4" fmla="*/ 3175 w 835788"/>
                <a:gd name="connsiteY4" fmla="*/ 0 h 119562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995597 h 1195622"/>
                <a:gd name="connsiteX4" fmla="*/ 3175 w 835788"/>
                <a:gd name="connsiteY4" fmla="*/ 0 h 1195622"/>
                <a:gd name="connsiteX0" fmla="*/ 141 w 832754"/>
                <a:gd name="connsiteY0" fmla="*/ 0 h 1195622"/>
                <a:gd name="connsiteX1" fmla="*/ 832754 w 832754"/>
                <a:gd name="connsiteY1" fmla="*/ 222250 h 1195622"/>
                <a:gd name="connsiteX2" fmla="*/ 832754 w 832754"/>
                <a:gd name="connsiteY2" fmla="*/ 1195622 h 1195622"/>
                <a:gd name="connsiteX3" fmla="*/ 3316 w 832754"/>
                <a:gd name="connsiteY3" fmla="*/ 941622 h 1195622"/>
                <a:gd name="connsiteX4" fmla="*/ 141 w 832754"/>
                <a:gd name="connsiteY4" fmla="*/ 0 h 1195622"/>
                <a:gd name="connsiteX0" fmla="*/ 141 w 832754"/>
                <a:gd name="connsiteY0" fmla="*/ 0 h 1195622"/>
                <a:gd name="connsiteX1" fmla="*/ 832754 w 832754"/>
                <a:gd name="connsiteY1" fmla="*/ 222250 h 1195622"/>
                <a:gd name="connsiteX2" fmla="*/ 832754 w 832754"/>
                <a:gd name="connsiteY2" fmla="*/ 1195622 h 1195622"/>
                <a:gd name="connsiteX3" fmla="*/ 3316 w 832754"/>
                <a:gd name="connsiteY3" fmla="*/ 967022 h 1195622"/>
                <a:gd name="connsiteX4" fmla="*/ 141 w 832754"/>
                <a:gd name="connsiteY4" fmla="*/ 0 h 1195622"/>
                <a:gd name="connsiteX0" fmla="*/ 305 w 832918"/>
                <a:gd name="connsiteY0" fmla="*/ 0 h 1195622"/>
                <a:gd name="connsiteX1" fmla="*/ 832918 w 832918"/>
                <a:gd name="connsiteY1" fmla="*/ 222250 h 1195622"/>
                <a:gd name="connsiteX2" fmla="*/ 832918 w 832918"/>
                <a:gd name="connsiteY2" fmla="*/ 1195622 h 1195622"/>
                <a:gd name="connsiteX3" fmla="*/ 305 w 832918"/>
                <a:gd name="connsiteY3" fmla="*/ 970197 h 1195622"/>
                <a:gd name="connsiteX4" fmla="*/ 305 w 832918"/>
                <a:gd name="connsiteY4" fmla="*/ 0 h 119562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967022 h 1195622"/>
                <a:gd name="connsiteX4" fmla="*/ 3175 w 835788"/>
                <a:gd name="connsiteY4" fmla="*/ 0 h 1195622"/>
                <a:gd name="connsiteX0" fmla="*/ 3175 w 1664463"/>
                <a:gd name="connsiteY0" fmla="*/ 0 h 1195622"/>
                <a:gd name="connsiteX1" fmla="*/ 1664463 w 1664463"/>
                <a:gd name="connsiteY1" fmla="*/ 972344 h 1195622"/>
                <a:gd name="connsiteX2" fmla="*/ 835788 w 1664463"/>
                <a:gd name="connsiteY2" fmla="*/ 1195622 h 1195622"/>
                <a:gd name="connsiteX3" fmla="*/ 0 w 1664463"/>
                <a:gd name="connsiteY3" fmla="*/ 967022 h 1195622"/>
                <a:gd name="connsiteX4" fmla="*/ 3175 w 1664463"/>
                <a:gd name="connsiteY4" fmla="*/ 0 h 1195622"/>
                <a:gd name="connsiteX0" fmla="*/ 796131 w 1664463"/>
                <a:gd name="connsiteY0" fmla="*/ 0 h 443147"/>
                <a:gd name="connsiteX1" fmla="*/ 1664463 w 1664463"/>
                <a:gd name="connsiteY1" fmla="*/ 219869 h 443147"/>
                <a:gd name="connsiteX2" fmla="*/ 835788 w 1664463"/>
                <a:gd name="connsiteY2" fmla="*/ 443147 h 443147"/>
                <a:gd name="connsiteX3" fmla="*/ 0 w 1664463"/>
                <a:gd name="connsiteY3" fmla="*/ 214547 h 443147"/>
                <a:gd name="connsiteX4" fmla="*/ 796131 w 1664463"/>
                <a:gd name="connsiteY4" fmla="*/ 0 h 443147"/>
                <a:gd name="connsiteX0" fmla="*/ 824706 w 1664463"/>
                <a:gd name="connsiteY0" fmla="*/ 0 h 466959"/>
                <a:gd name="connsiteX1" fmla="*/ 1664463 w 1664463"/>
                <a:gd name="connsiteY1" fmla="*/ 243681 h 466959"/>
                <a:gd name="connsiteX2" fmla="*/ 835788 w 1664463"/>
                <a:gd name="connsiteY2" fmla="*/ 466959 h 466959"/>
                <a:gd name="connsiteX3" fmla="*/ 0 w 1664463"/>
                <a:gd name="connsiteY3" fmla="*/ 238359 h 466959"/>
                <a:gd name="connsiteX4" fmla="*/ 824706 w 1664463"/>
                <a:gd name="connsiteY4" fmla="*/ 0 h 466959"/>
                <a:gd name="connsiteX0" fmla="*/ 824706 w 1664463"/>
                <a:gd name="connsiteY0" fmla="*/ 0 h 466959"/>
                <a:gd name="connsiteX1" fmla="*/ 1664463 w 1664463"/>
                <a:gd name="connsiteY1" fmla="*/ 243681 h 466959"/>
                <a:gd name="connsiteX2" fmla="*/ 835788 w 1664463"/>
                <a:gd name="connsiteY2" fmla="*/ 466959 h 466959"/>
                <a:gd name="connsiteX3" fmla="*/ 0 w 1664463"/>
                <a:gd name="connsiteY3" fmla="*/ 238359 h 466959"/>
                <a:gd name="connsiteX4" fmla="*/ 824706 w 1664463"/>
                <a:gd name="connsiteY4" fmla="*/ 0 h 466959"/>
                <a:gd name="connsiteX0" fmla="*/ 834231 w 1664463"/>
                <a:gd name="connsiteY0" fmla="*/ 0 h 443147"/>
                <a:gd name="connsiteX1" fmla="*/ 1664463 w 1664463"/>
                <a:gd name="connsiteY1" fmla="*/ 219869 h 443147"/>
                <a:gd name="connsiteX2" fmla="*/ 835788 w 1664463"/>
                <a:gd name="connsiteY2" fmla="*/ 443147 h 443147"/>
                <a:gd name="connsiteX3" fmla="*/ 0 w 1664463"/>
                <a:gd name="connsiteY3" fmla="*/ 214547 h 443147"/>
                <a:gd name="connsiteX4" fmla="*/ 834231 w 1664463"/>
                <a:gd name="connsiteY4" fmla="*/ 0 h 443147"/>
                <a:gd name="connsiteX0" fmla="*/ 829469 w 1664463"/>
                <a:gd name="connsiteY0" fmla="*/ 0 h 447909"/>
                <a:gd name="connsiteX1" fmla="*/ 1664463 w 1664463"/>
                <a:gd name="connsiteY1" fmla="*/ 224631 h 447909"/>
                <a:gd name="connsiteX2" fmla="*/ 835788 w 1664463"/>
                <a:gd name="connsiteY2" fmla="*/ 447909 h 447909"/>
                <a:gd name="connsiteX3" fmla="*/ 0 w 1664463"/>
                <a:gd name="connsiteY3" fmla="*/ 219309 h 447909"/>
                <a:gd name="connsiteX4" fmla="*/ 829469 w 1664463"/>
                <a:gd name="connsiteY4" fmla="*/ 0 h 447909"/>
                <a:gd name="connsiteX0" fmla="*/ 829469 w 1664463"/>
                <a:gd name="connsiteY0" fmla="*/ 0 h 452672"/>
                <a:gd name="connsiteX1" fmla="*/ 1664463 w 1664463"/>
                <a:gd name="connsiteY1" fmla="*/ 229394 h 452672"/>
                <a:gd name="connsiteX2" fmla="*/ 835788 w 1664463"/>
                <a:gd name="connsiteY2" fmla="*/ 452672 h 452672"/>
                <a:gd name="connsiteX3" fmla="*/ 0 w 1664463"/>
                <a:gd name="connsiteY3" fmla="*/ 224072 h 452672"/>
                <a:gd name="connsiteX4" fmla="*/ 829469 w 1664463"/>
                <a:gd name="connsiteY4" fmla="*/ 0 h 452672"/>
                <a:gd name="connsiteX0" fmla="*/ 831850 w 1664463"/>
                <a:gd name="connsiteY0" fmla="*/ 0 h 462197"/>
                <a:gd name="connsiteX1" fmla="*/ 1664463 w 1664463"/>
                <a:gd name="connsiteY1" fmla="*/ 238919 h 462197"/>
                <a:gd name="connsiteX2" fmla="*/ 835788 w 1664463"/>
                <a:gd name="connsiteY2" fmla="*/ 462197 h 462197"/>
                <a:gd name="connsiteX3" fmla="*/ 0 w 1664463"/>
                <a:gd name="connsiteY3" fmla="*/ 233597 h 462197"/>
                <a:gd name="connsiteX4" fmla="*/ 831850 w 1664463"/>
                <a:gd name="connsiteY4" fmla="*/ 0 h 46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463" h="462197">
                  <a:moveTo>
                    <a:pt x="831850" y="0"/>
                  </a:moveTo>
                  <a:lnTo>
                    <a:pt x="1664463" y="238919"/>
                  </a:lnTo>
                  <a:lnTo>
                    <a:pt x="835788" y="462197"/>
                  </a:lnTo>
                  <a:lnTo>
                    <a:pt x="0" y="233597"/>
                  </a:lnTo>
                  <a:lnTo>
                    <a:pt x="83185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467" name="466 Conector recto"/>
            <p:cNvCxnSpPr/>
            <p:nvPr/>
          </p:nvCxnSpPr>
          <p:spPr>
            <a:xfrm flipH="1">
              <a:off x="12980411" y="7601709"/>
              <a:ext cx="855903" cy="242526"/>
            </a:xfrm>
            <a:prstGeom prst="line">
              <a:avLst/>
            </a:prstGeom>
            <a:ln w="38100" cap="rnd">
              <a:solidFill>
                <a:schemeClr val="accent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8" name="4115 Rectángulo"/>
            <p:cNvSpPr/>
            <p:nvPr/>
          </p:nvSpPr>
          <p:spPr bwMode="auto">
            <a:xfrm>
              <a:off x="12586493" y="7480351"/>
              <a:ext cx="1673989" cy="1429625"/>
            </a:xfrm>
            <a:custGeom>
              <a:avLst/>
              <a:gdLst/>
              <a:ahLst/>
              <a:cxnLst/>
              <a:rect l="l" t="t" r="r" b="b"/>
              <a:pathLst>
                <a:path w="1673989" h="1429625">
                  <a:moveTo>
                    <a:pt x="831851" y="0"/>
                  </a:moveTo>
                  <a:lnTo>
                    <a:pt x="1673989" y="231775"/>
                  </a:lnTo>
                  <a:lnTo>
                    <a:pt x="1663446" y="234673"/>
                  </a:lnTo>
                  <a:cubicBezTo>
                    <a:pt x="1664508" y="632735"/>
                    <a:pt x="1670323" y="802708"/>
                    <a:pt x="1671380" y="1201025"/>
                  </a:cubicBezTo>
                  <a:lnTo>
                    <a:pt x="835788" y="1429571"/>
                  </a:lnTo>
                  <a:lnTo>
                    <a:pt x="835788" y="1429625"/>
                  </a:lnTo>
                  <a:lnTo>
                    <a:pt x="835690" y="1429598"/>
                  </a:lnTo>
                  <a:lnTo>
                    <a:pt x="835592" y="1429625"/>
                  </a:lnTo>
                  <a:lnTo>
                    <a:pt x="835592" y="1429571"/>
                  </a:lnTo>
                  <a:lnTo>
                    <a:pt x="0" y="1201025"/>
                  </a:lnTo>
                  <a:cubicBezTo>
                    <a:pt x="1058" y="802638"/>
                    <a:pt x="2116" y="632675"/>
                    <a:pt x="3174" y="234465"/>
                  </a:cubicBezTo>
                  <a:lnTo>
                    <a:pt x="1" y="233597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69" name="468 Grupo"/>
          <p:cNvGrpSpPr/>
          <p:nvPr/>
        </p:nvGrpSpPr>
        <p:grpSpPr>
          <a:xfrm>
            <a:off x="11019328" y="5465628"/>
            <a:ext cx="836939" cy="718632"/>
            <a:chOff x="12586493" y="7477970"/>
            <a:chExt cx="1673989" cy="1437430"/>
          </a:xfrm>
        </p:grpSpPr>
        <p:sp>
          <p:nvSpPr>
            <p:cNvPr id="470" name="4115 Rectángulo"/>
            <p:cNvSpPr/>
            <p:nvPr/>
          </p:nvSpPr>
          <p:spPr bwMode="auto">
            <a:xfrm>
              <a:off x="12588876" y="7719778"/>
              <a:ext cx="835788" cy="1195622"/>
            </a:xfrm>
            <a:custGeom>
              <a:avLst/>
              <a:gdLst>
                <a:gd name="connsiteX0" fmla="*/ 0 w 835788"/>
                <a:gd name="connsiteY0" fmla="*/ 0 h 973372"/>
                <a:gd name="connsiteX1" fmla="*/ 835788 w 835788"/>
                <a:gd name="connsiteY1" fmla="*/ 0 h 973372"/>
                <a:gd name="connsiteX2" fmla="*/ 835788 w 835788"/>
                <a:gd name="connsiteY2" fmla="*/ 973372 h 973372"/>
                <a:gd name="connsiteX3" fmla="*/ 0 w 835788"/>
                <a:gd name="connsiteY3" fmla="*/ 973372 h 973372"/>
                <a:gd name="connsiteX4" fmla="*/ 0 w 835788"/>
                <a:gd name="connsiteY4" fmla="*/ 0 h 97337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1195622 h 1195622"/>
                <a:gd name="connsiteX4" fmla="*/ 3175 w 835788"/>
                <a:gd name="connsiteY4" fmla="*/ 0 h 119562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995597 h 1195622"/>
                <a:gd name="connsiteX4" fmla="*/ 3175 w 835788"/>
                <a:gd name="connsiteY4" fmla="*/ 0 h 1195622"/>
                <a:gd name="connsiteX0" fmla="*/ 141 w 832754"/>
                <a:gd name="connsiteY0" fmla="*/ 0 h 1195622"/>
                <a:gd name="connsiteX1" fmla="*/ 832754 w 832754"/>
                <a:gd name="connsiteY1" fmla="*/ 222250 h 1195622"/>
                <a:gd name="connsiteX2" fmla="*/ 832754 w 832754"/>
                <a:gd name="connsiteY2" fmla="*/ 1195622 h 1195622"/>
                <a:gd name="connsiteX3" fmla="*/ 3316 w 832754"/>
                <a:gd name="connsiteY3" fmla="*/ 941622 h 1195622"/>
                <a:gd name="connsiteX4" fmla="*/ 141 w 832754"/>
                <a:gd name="connsiteY4" fmla="*/ 0 h 1195622"/>
                <a:gd name="connsiteX0" fmla="*/ 141 w 832754"/>
                <a:gd name="connsiteY0" fmla="*/ 0 h 1195622"/>
                <a:gd name="connsiteX1" fmla="*/ 832754 w 832754"/>
                <a:gd name="connsiteY1" fmla="*/ 222250 h 1195622"/>
                <a:gd name="connsiteX2" fmla="*/ 832754 w 832754"/>
                <a:gd name="connsiteY2" fmla="*/ 1195622 h 1195622"/>
                <a:gd name="connsiteX3" fmla="*/ 3316 w 832754"/>
                <a:gd name="connsiteY3" fmla="*/ 967022 h 1195622"/>
                <a:gd name="connsiteX4" fmla="*/ 141 w 832754"/>
                <a:gd name="connsiteY4" fmla="*/ 0 h 1195622"/>
                <a:gd name="connsiteX0" fmla="*/ 305 w 832918"/>
                <a:gd name="connsiteY0" fmla="*/ 0 h 1195622"/>
                <a:gd name="connsiteX1" fmla="*/ 832918 w 832918"/>
                <a:gd name="connsiteY1" fmla="*/ 222250 h 1195622"/>
                <a:gd name="connsiteX2" fmla="*/ 832918 w 832918"/>
                <a:gd name="connsiteY2" fmla="*/ 1195622 h 1195622"/>
                <a:gd name="connsiteX3" fmla="*/ 305 w 832918"/>
                <a:gd name="connsiteY3" fmla="*/ 970197 h 1195622"/>
                <a:gd name="connsiteX4" fmla="*/ 305 w 832918"/>
                <a:gd name="connsiteY4" fmla="*/ 0 h 119562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967022 h 1195622"/>
                <a:gd name="connsiteX4" fmla="*/ 3175 w 835788"/>
                <a:gd name="connsiteY4" fmla="*/ 0 h 11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788" h="1195622">
                  <a:moveTo>
                    <a:pt x="3175" y="0"/>
                  </a:moveTo>
                  <a:lnTo>
                    <a:pt x="835788" y="222250"/>
                  </a:lnTo>
                  <a:lnTo>
                    <a:pt x="835788" y="1195622"/>
                  </a:lnTo>
                  <a:lnTo>
                    <a:pt x="0" y="967022"/>
                  </a:lnTo>
                  <a:cubicBezTo>
                    <a:pt x="1058" y="568481"/>
                    <a:pt x="2117" y="398541"/>
                    <a:pt x="3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1" name="4115 Rectángulo"/>
            <p:cNvSpPr/>
            <p:nvPr/>
          </p:nvSpPr>
          <p:spPr bwMode="auto">
            <a:xfrm flipH="1">
              <a:off x="13424468" y="7719778"/>
              <a:ext cx="835788" cy="1195622"/>
            </a:xfrm>
            <a:custGeom>
              <a:avLst/>
              <a:gdLst>
                <a:gd name="connsiteX0" fmla="*/ 0 w 835788"/>
                <a:gd name="connsiteY0" fmla="*/ 0 h 973372"/>
                <a:gd name="connsiteX1" fmla="*/ 835788 w 835788"/>
                <a:gd name="connsiteY1" fmla="*/ 0 h 973372"/>
                <a:gd name="connsiteX2" fmla="*/ 835788 w 835788"/>
                <a:gd name="connsiteY2" fmla="*/ 973372 h 973372"/>
                <a:gd name="connsiteX3" fmla="*/ 0 w 835788"/>
                <a:gd name="connsiteY3" fmla="*/ 973372 h 973372"/>
                <a:gd name="connsiteX4" fmla="*/ 0 w 835788"/>
                <a:gd name="connsiteY4" fmla="*/ 0 h 97337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1195622 h 1195622"/>
                <a:gd name="connsiteX4" fmla="*/ 3175 w 835788"/>
                <a:gd name="connsiteY4" fmla="*/ 0 h 119562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995597 h 1195622"/>
                <a:gd name="connsiteX4" fmla="*/ 3175 w 835788"/>
                <a:gd name="connsiteY4" fmla="*/ 0 h 1195622"/>
                <a:gd name="connsiteX0" fmla="*/ 141 w 832754"/>
                <a:gd name="connsiteY0" fmla="*/ 0 h 1195622"/>
                <a:gd name="connsiteX1" fmla="*/ 832754 w 832754"/>
                <a:gd name="connsiteY1" fmla="*/ 222250 h 1195622"/>
                <a:gd name="connsiteX2" fmla="*/ 832754 w 832754"/>
                <a:gd name="connsiteY2" fmla="*/ 1195622 h 1195622"/>
                <a:gd name="connsiteX3" fmla="*/ 3316 w 832754"/>
                <a:gd name="connsiteY3" fmla="*/ 941622 h 1195622"/>
                <a:gd name="connsiteX4" fmla="*/ 141 w 832754"/>
                <a:gd name="connsiteY4" fmla="*/ 0 h 1195622"/>
                <a:gd name="connsiteX0" fmla="*/ 141 w 832754"/>
                <a:gd name="connsiteY0" fmla="*/ 0 h 1195622"/>
                <a:gd name="connsiteX1" fmla="*/ 832754 w 832754"/>
                <a:gd name="connsiteY1" fmla="*/ 222250 h 1195622"/>
                <a:gd name="connsiteX2" fmla="*/ 832754 w 832754"/>
                <a:gd name="connsiteY2" fmla="*/ 1195622 h 1195622"/>
                <a:gd name="connsiteX3" fmla="*/ 3316 w 832754"/>
                <a:gd name="connsiteY3" fmla="*/ 967022 h 1195622"/>
                <a:gd name="connsiteX4" fmla="*/ 141 w 832754"/>
                <a:gd name="connsiteY4" fmla="*/ 0 h 1195622"/>
                <a:gd name="connsiteX0" fmla="*/ 305 w 832918"/>
                <a:gd name="connsiteY0" fmla="*/ 0 h 1195622"/>
                <a:gd name="connsiteX1" fmla="*/ 832918 w 832918"/>
                <a:gd name="connsiteY1" fmla="*/ 222250 h 1195622"/>
                <a:gd name="connsiteX2" fmla="*/ 832918 w 832918"/>
                <a:gd name="connsiteY2" fmla="*/ 1195622 h 1195622"/>
                <a:gd name="connsiteX3" fmla="*/ 305 w 832918"/>
                <a:gd name="connsiteY3" fmla="*/ 970197 h 1195622"/>
                <a:gd name="connsiteX4" fmla="*/ 305 w 832918"/>
                <a:gd name="connsiteY4" fmla="*/ 0 h 119562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967022 h 1195622"/>
                <a:gd name="connsiteX4" fmla="*/ 3175 w 835788"/>
                <a:gd name="connsiteY4" fmla="*/ 0 h 119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788" h="1195622">
                  <a:moveTo>
                    <a:pt x="3175" y="0"/>
                  </a:moveTo>
                  <a:lnTo>
                    <a:pt x="835788" y="222250"/>
                  </a:lnTo>
                  <a:lnTo>
                    <a:pt x="835788" y="1195622"/>
                  </a:lnTo>
                  <a:lnTo>
                    <a:pt x="0" y="967022"/>
                  </a:lnTo>
                  <a:cubicBezTo>
                    <a:pt x="1058" y="568481"/>
                    <a:pt x="2117" y="398541"/>
                    <a:pt x="3175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2" name="4115 Rectángulo"/>
            <p:cNvSpPr/>
            <p:nvPr/>
          </p:nvSpPr>
          <p:spPr bwMode="auto">
            <a:xfrm>
              <a:off x="12588876" y="7483394"/>
              <a:ext cx="1664463" cy="462197"/>
            </a:xfrm>
            <a:custGeom>
              <a:avLst/>
              <a:gdLst>
                <a:gd name="connsiteX0" fmla="*/ 0 w 835788"/>
                <a:gd name="connsiteY0" fmla="*/ 0 h 973372"/>
                <a:gd name="connsiteX1" fmla="*/ 835788 w 835788"/>
                <a:gd name="connsiteY1" fmla="*/ 0 h 973372"/>
                <a:gd name="connsiteX2" fmla="*/ 835788 w 835788"/>
                <a:gd name="connsiteY2" fmla="*/ 973372 h 973372"/>
                <a:gd name="connsiteX3" fmla="*/ 0 w 835788"/>
                <a:gd name="connsiteY3" fmla="*/ 973372 h 973372"/>
                <a:gd name="connsiteX4" fmla="*/ 0 w 835788"/>
                <a:gd name="connsiteY4" fmla="*/ 0 h 97337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1195622 h 1195622"/>
                <a:gd name="connsiteX4" fmla="*/ 3175 w 835788"/>
                <a:gd name="connsiteY4" fmla="*/ 0 h 119562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995597 h 1195622"/>
                <a:gd name="connsiteX4" fmla="*/ 3175 w 835788"/>
                <a:gd name="connsiteY4" fmla="*/ 0 h 1195622"/>
                <a:gd name="connsiteX0" fmla="*/ 141 w 832754"/>
                <a:gd name="connsiteY0" fmla="*/ 0 h 1195622"/>
                <a:gd name="connsiteX1" fmla="*/ 832754 w 832754"/>
                <a:gd name="connsiteY1" fmla="*/ 222250 h 1195622"/>
                <a:gd name="connsiteX2" fmla="*/ 832754 w 832754"/>
                <a:gd name="connsiteY2" fmla="*/ 1195622 h 1195622"/>
                <a:gd name="connsiteX3" fmla="*/ 3316 w 832754"/>
                <a:gd name="connsiteY3" fmla="*/ 941622 h 1195622"/>
                <a:gd name="connsiteX4" fmla="*/ 141 w 832754"/>
                <a:gd name="connsiteY4" fmla="*/ 0 h 1195622"/>
                <a:gd name="connsiteX0" fmla="*/ 141 w 832754"/>
                <a:gd name="connsiteY0" fmla="*/ 0 h 1195622"/>
                <a:gd name="connsiteX1" fmla="*/ 832754 w 832754"/>
                <a:gd name="connsiteY1" fmla="*/ 222250 h 1195622"/>
                <a:gd name="connsiteX2" fmla="*/ 832754 w 832754"/>
                <a:gd name="connsiteY2" fmla="*/ 1195622 h 1195622"/>
                <a:gd name="connsiteX3" fmla="*/ 3316 w 832754"/>
                <a:gd name="connsiteY3" fmla="*/ 967022 h 1195622"/>
                <a:gd name="connsiteX4" fmla="*/ 141 w 832754"/>
                <a:gd name="connsiteY4" fmla="*/ 0 h 1195622"/>
                <a:gd name="connsiteX0" fmla="*/ 305 w 832918"/>
                <a:gd name="connsiteY0" fmla="*/ 0 h 1195622"/>
                <a:gd name="connsiteX1" fmla="*/ 832918 w 832918"/>
                <a:gd name="connsiteY1" fmla="*/ 222250 h 1195622"/>
                <a:gd name="connsiteX2" fmla="*/ 832918 w 832918"/>
                <a:gd name="connsiteY2" fmla="*/ 1195622 h 1195622"/>
                <a:gd name="connsiteX3" fmla="*/ 305 w 832918"/>
                <a:gd name="connsiteY3" fmla="*/ 970197 h 1195622"/>
                <a:gd name="connsiteX4" fmla="*/ 305 w 832918"/>
                <a:gd name="connsiteY4" fmla="*/ 0 h 1195622"/>
                <a:gd name="connsiteX0" fmla="*/ 3175 w 835788"/>
                <a:gd name="connsiteY0" fmla="*/ 0 h 1195622"/>
                <a:gd name="connsiteX1" fmla="*/ 835788 w 835788"/>
                <a:gd name="connsiteY1" fmla="*/ 222250 h 1195622"/>
                <a:gd name="connsiteX2" fmla="*/ 835788 w 835788"/>
                <a:gd name="connsiteY2" fmla="*/ 1195622 h 1195622"/>
                <a:gd name="connsiteX3" fmla="*/ 0 w 835788"/>
                <a:gd name="connsiteY3" fmla="*/ 967022 h 1195622"/>
                <a:gd name="connsiteX4" fmla="*/ 3175 w 835788"/>
                <a:gd name="connsiteY4" fmla="*/ 0 h 1195622"/>
                <a:gd name="connsiteX0" fmla="*/ 3175 w 1664463"/>
                <a:gd name="connsiteY0" fmla="*/ 0 h 1195622"/>
                <a:gd name="connsiteX1" fmla="*/ 1664463 w 1664463"/>
                <a:gd name="connsiteY1" fmla="*/ 972344 h 1195622"/>
                <a:gd name="connsiteX2" fmla="*/ 835788 w 1664463"/>
                <a:gd name="connsiteY2" fmla="*/ 1195622 h 1195622"/>
                <a:gd name="connsiteX3" fmla="*/ 0 w 1664463"/>
                <a:gd name="connsiteY3" fmla="*/ 967022 h 1195622"/>
                <a:gd name="connsiteX4" fmla="*/ 3175 w 1664463"/>
                <a:gd name="connsiteY4" fmla="*/ 0 h 1195622"/>
                <a:gd name="connsiteX0" fmla="*/ 796131 w 1664463"/>
                <a:gd name="connsiteY0" fmla="*/ 0 h 443147"/>
                <a:gd name="connsiteX1" fmla="*/ 1664463 w 1664463"/>
                <a:gd name="connsiteY1" fmla="*/ 219869 h 443147"/>
                <a:gd name="connsiteX2" fmla="*/ 835788 w 1664463"/>
                <a:gd name="connsiteY2" fmla="*/ 443147 h 443147"/>
                <a:gd name="connsiteX3" fmla="*/ 0 w 1664463"/>
                <a:gd name="connsiteY3" fmla="*/ 214547 h 443147"/>
                <a:gd name="connsiteX4" fmla="*/ 796131 w 1664463"/>
                <a:gd name="connsiteY4" fmla="*/ 0 h 443147"/>
                <a:gd name="connsiteX0" fmla="*/ 824706 w 1664463"/>
                <a:gd name="connsiteY0" fmla="*/ 0 h 466959"/>
                <a:gd name="connsiteX1" fmla="*/ 1664463 w 1664463"/>
                <a:gd name="connsiteY1" fmla="*/ 243681 h 466959"/>
                <a:gd name="connsiteX2" fmla="*/ 835788 w 1664463"/>
                <a:gd name="connsiteY2" fmla="*/ 466959 h 466959"/>
                <a:gd name="connsiteX3" fmla="*/ 0 w 1664463"/>
                <a:gd name="connsiteY3" fmla="*/ 238359 h 466959"/>
                <a:gd name="connsiteX4" fmla="*/ 824706 w 1664463"/>
                <a:gd name="connsiteY4" fmla="*/ 0 h 466959"/>
                <a:gd name="connsiteX0" fmla="*/ 824706 w 1664463"/>
                <a:gd name="connsiteY0" fmla="*/ 0 h 466959"/>
                <a:gd name="connsiteX1" fmla="*/ 1664463 w 1664463"/>
                <a:gd name="connsiteY1" fmla="*/ 243681 h 466959"/>
                <a:gd name="connsiteX2" fmla="*/ 835788 w 1664463"/>
                <a:gd name="connsiteY2" fmla="*/ 466959 h 466959"/>
                <a:gd name="connsiteX3" fmla="*/ 0 w 1664463"/>
                <a:gd name="connsiteY3" fmla="*/ 238359 h 466959"/>
                <a:gd name="connsiteX4" fmla="*/ 824706 w 1664463"/>
                <a:gd name="connsiteY4" fmla="*/ 0 h 466959"/>
                <a:gd name="connsiteX0" fmla="*/ 834231 w 1664463"/>
                <a:gd name="connsiteY0" fmla="*/ 0 h 443147"/>
                <a:gd name="connsiteX1" fmla="*/ 1664463 w 1664463"/>
                <a:gd name="connsiteY1" fmla="*/ 219869 h 443147"/>
                <a:gd name="connsiteX2" fmla="*/ 835788 w 1664463"/>
                <a:gd name="connsiteY2" fmla="*/ 443147 h 443147"/>
                <a:gd name="connsiteX3" fmla="*/ 0 w 1664463"/>
                <a:gd name="connsiteY3" fmla="*/ 214547 h 443147"/>
                <a:gd name="connsiteX4" fmla="*/ 834231 w 1664463"/>
                <a:gd name="connsiteY4" fmla="*/ 0 h 443147"/>
                <a:gd name="connsiteX0" fmla="*/ 829469 w 1664463"/>
                <a:gd name="connsiteY0" fmla="*/ 0 h 447909"/>
                <a:gd name="connsiteX1" fmla="*/ 1664463 w 1664463"/>
                <a:gd name="connsiteY1" fmla="*/ 224631 h 447909"/>
                <a:gd name="connsiteX2" fmla="*/ 835788 w 1664463"/>
                <a:gd name="connsiteY2" fmla="*/ 447909 h 447909"/>
                <a:gd name="connsiteX3" fmla="*/ 0 w 1664463"/>
                <a:gd name="connsiteY3" fmla="*/ 219309 h 447909"/>
                <a:gd name="connsiteX4" fmla="*/ 829469 w 1664463"/>
                <a:gd name="connsiteY4" fmla="*/ 0 h 447909"/>
                <a:gd name="connsiteX0" fmla="*/ 829469 w 1664463"/>
                <a:gd name="connsiteY0" fmla="*/ 0 h 452672"/>
                <a:gd name="connsiteX1" fmla="*/ 1664463 w 1664463"/>
                <a:gd name="connsiteY1" fmla="*/ 229394 h 452672"/>
                <a:gd name="connsiteX2" fmla="*/ 835788 w 1664463"/>
                <a:gd name="connsiteY2" fmla="*/ 452672 h 452672"/>
                <a:gd name="connsiteX3" fmla="*/ 0 w 1664463"/>
                <a:gd name="connsiteY3" fmla="*/ 224072 h 452672"/>
                <a:gd name="connsiteX4" fmla="*/ 829469 w 1664463"/>
                <a:gd name="connsiteY4" fmla="*/ 0 h 452672"/>
                <a:gd name="connsiteX0" fmla="*/ 831850 w 1664463"/>
                <a:gd name="connsiteY0" fmla="*/ 0 h 462197"/>
                <a:gd name="connsiteX1" fmla="*/ 1664463 w 1664463"/>
                <a:gd name="connsiteY1" fmla="*/ 238919 h 462197"/>
                <a:gd name="connsiteX2" fmla="*/ 835788 w 1664463"/>
                <a:gd name="connsiteY2" fmla="*/ 462197 h 462197"/>
                <a:gd name="connsiteX3" fmla="*/ 0 w 1664463"/>
                <a:gd name="connsiteY3" fmla="*/ 233597 h 462197"/>
                <a:gd name="connsiteX4" fmla="*/ 831850 w 1664463"/>
                <a:gd name="connsiteY4" fmla="*/ 0 h 46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463" h="462197">
                  <a:moveTo>
                    <a:pt x="831850" y="0"/>
                  </a:moveTo>
                  <a:lnTo>
                    <a:pt x="1664463" y="238919"/>
                  </a:lnTo>
                  <a:lnTo>
                    <a:pt x="835788" y="462197"/>
                  </a:lnTo>
                  <a:lnTo>
                    <a:pt x="0" y="233597"/>
                  </a:lnTo>
                  <a:lnTo>
                    <a:pt x="83185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473" name="472 Conector recto"/>
            <p:cNvCxnSpPr/>
            <p:nvPr/>
          </p:nvCxnSpPr>
          <p:spPr>
            <a:xfrm flipH="1">
              <a:off x="12985170" y="7601979"/>
              <a:ext cx="838145" cy="237494"/>
            </a:xfrm>
            <a:prstGeom prst="line">
              <a:avLst/>
            </a:prstGeom>
            <a:ln w="38100" cap="rnd">
              <a:solidFill>
                <a:schemeClr val="accent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4115 Rectángulo"/>
            <p:cNvSpPr/>
            <p:nvPr/>
          </p:nvSpPr>
          <p:spPr bwMode="auto">
            <a:xfrm>
              <a:off x="12586493" y="7477970"/>
              <a:ext cx="1673989" cy="1429625"/>
            </a:xfrm>
            <a:custGeom>
              <a:avLst/>
              <a:gdLst/>
              <a:ahLst/>
              <a:cxnLst/>
              <a:rect l="l" t="t" r="r" b="b"/>
              <a:pathLst>
                <a:path w="1673989" h="1429625">
                  <a:moveTo>
                    <a:pt x="831851" y="0"/>
                  </a:moveTo>
                  <a:lnTo>
                    <a:pt x="1673989" y="231775"/>
                  </a:lnTo>
                  <a:lnTo>
                    <a:pt x="1663446" y="234673"/>
                  </a:lnTo>
                  <a:cubicBezTo>
                    <a:pt x="1664508" y="632735"/>
                    <a:pt x="1670323" y="802708"/>
                    <a:pt x="1671380" y="1201025"/>
                  </a:cubicBezTo>
                  <a:lnTo>
                    <a:pt x="835788" y="1429571"/>
                  </a:lnTo>
                  <a:lnTo>
                    <a:pt x="835788" y="1429625"/>
                  </a:lnTo>
                  <a:lnTo>
                    <a:pt x="835690" y="1429598"/>
                  </a:lnTo>
                  <a:lnTo>
                    <a:pt x="835592" y="1429625"/>
                  </a:lnTo>
                  <a:lnTo>
                    <a:pt x="835592" y="1429571"/>
                  </a:lnTo>
                  <a:lnTo>
                    <a:pt x="0" y="1201025"/>
                  </a:lnTo>
                  <a:cubicBezTo>
                    <a:pt x="1058" y="802638"/>
                    <a:pt x="2116" y="632675"/>
                    <a:pt x="3174" y="234465"/>
                  </a:cubicBezTo>
                  <a:lnTo>
                    <a:pt x="1" y="233597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75" name="474 Grupo"/>
          <p:cNvGrpSpPr/>
          <p:nvPr/>
        </p:nvGrpSpPr>
        <p:grpSpPr>
          <a:xfrm>
            <a:off x="9304871" y="5073972"/>
            <a:ext cx="1112211" cy="731272"/>
            <a:chOff x="16772716" y="6479314"/>
            <a:chExt cx="2224567" cy="1462714"/>
          </a:xfrm>
        </p:grpSpPr>
        <p:grpSp>
          <p:nvGrpSpPr>
            <p:cNvPr id="476" name="475 Grupo"/>
            <p:cNvGrpSpPr/>
            <p:nvPr/>
          </p:nvGrpSpPr>
          <p:grpSpPr>
            <a:xfrm>
              <a:off x="17055704" y="6506979"/>
              <a:ext cx="1673989" cy="1435049"/>
              <a:chOff x="12586493" y="7480351"/>
              <a:chExt cx="1673989" cy="1435049"/>
            </a:xfrm>
          </p:grpSpPr>
          <p:sp>
            <p:nvSpPr>
              <p:cNvPr id="481" name="4115 Rectángulo"/>
              <p:cNvSpPr/>
              <p:nvPr/>
            </p:nvSpPr>
            <p:spPr bwMode="auto">
              <a:xfrm>
                <a:off x="12588876" y="7719778"/>
                <a:ext cx="835788" cy="1195622"/>
              </a:xfrm>
              <a:custGeom>
                <a:avLst/>
                <a:gdLst>
                  <a:gd name="connsiteX0" fmla="*/ 0 w 835788"/>
                  <a:gd name="connsiteY0" fmla="*/ 0 h 973372"/>
                  <a:gd name="connsiteX1" fmla="*/ 835788 w 835788"/>
                  <a:gd name="connsiteY1" fmla="*/ 0 h 973372"/>
                  <a:gd name="connsiteX2" fmla="*/ 835788 w 835788"/>
                  <a:gd name="connsiteY2" fmla="*/ 973372 h 973372"/>
                  <a:gd name="connsiteX3" fmla="*/ 0 w 835788"/>
                  <a:gd name="connsiteY3" fmla="*/ 973372 h 973372"/>
                  <a:gd name="connsiteX4" fmla="*/ 0 w 835788"/>
                  <a:gd name="connsiteY4" fmla="*/ 0 h 973372"/>
                  <a:gd name="connsiteX0" fmla="*/ 3175 w 835788"/>
                  <a:gd name="connsiteY0" fmla="*/ 0 h 1195622"/>
                  <a:gd name="connsiteX1" fmla="*/ 835788 w 835788"/>
                  <a:gd name="connsiteY1" fmla="*/ 222250 h 1195622"/>
                  <a:gd name="connsiteX2" fmla="*/ 835788 w 835788"/>
                  <a:gd name="connsiteY2" fmla="*/ 1195622 h 1195622"/>
                  <a:gd name="connsiteX3" fmla="*/ 0 w 835788"/>
                  <a:gd name="connsiteY3" fmla="*/ 1195622 h 1195622"/>
                  <a:gd name="connsiteX4" fmla="*/ 3175 w 835788"/>
                  <a:gd name="connsiteY4" fmla="*/ 0 h 1195622"/>
                  <a:gd name="connsiteX0" fmla="*/ 3175 w 835788"/>
                  <a:gd name="connsiteY0" fmla="*/ 0 h 1195622"/>
                  <a:gd name="connsiteX1" fmla="*/ 835788 w 835788"/>
                  <a:gd name="connsiteY1" fmla="*/ 222250 h 1195622"/>
                  <a:gd name="connsiteX2" fmla="*/ 835788 w 835788"/>
                  <a:gd name="connsiteY2" fmla="*/ 1195622 h 1195622"/>
                  <a:gd name="connsiteX3" fmla="*/ 0 w 835788"/>
                  <a:gd name="connsiteY3" fmla="*/ 995597 h 1195622"/>
                  <a:gd name="connsiteX4" fmla="*/ 3175 w 835788"/>
                  <a:gd name="connsiteY4" fmla="*/ 0 h 1195622"/>
                  <a:gd name="connsiteX0" fmla="*/ 141 w 832754"/>
                  <a:gd name="connsiteY0" fmla="*/ 0 h 1195622"/>
                  <a:gd name="connsiteX1" fmla="*/ 832754 w 832754"/>
                  <a:gd name="connsiteY1" fmla="*/ 222250 h 1195622"/>
                  <a:gd name="connsiteX2" fmla="*/ 832754 w 832754"/>
                  <a:gd name="connsiteY2" fmla="*/ 1195622 h 1195622"/>
                  <a:gd name="connsiteX3" fmla="*/ 3316 w 832754"/>
                  <a:gd name="connsiteY3" fmla="*/ 941622 h 1195622"/>
                  <a:gd name="connsiteX4" fmla="*/ 141 w 832754"/>
                  <a:gd name="connsiteY4" fmla="*/ 0 h 1195622"/>
                  <a:gd name="connsiteX0" fmla="*/ 141 w 832754"/>
                  <a:gd name="connsiteY0" fmla="*/ 0 h 1195622"/>
                  <a:gd name="connsiteX1" fmla="*/ 832754 w 832754"/>
                  <a:gd name="connsiteY1" fmla="*/ 222250 h 1195622"/>
                  <a:gd name="connsiteX2" fmla="*/ 832754 w 832754"/>
                  <a:gd name="connsiteY2" fmla="*/ 1195622 h 1195622"/>
                  <a:gd name="connsiteX3" fmla="*/ 3316 w 832754"/>
                  <a:gd name="connsiteY3" fmla="*/ 967022 h 1195622"/>
                  <a:gd name="connsiteX4" fmla="*/ 141 w 832754"/>
                  <a:gd name="connsiteY4" fmla="*/ 0 h 1195622"/>
                  <a:gd name="connsiteX0" fmla="*/ 305 w 832918"/>
                  <a:gd name="connsiteY0" fmla="*/ 0 h 1195622"/>
                  <a:gd name="connsiteX1" fmla="*/ 832918 w 832918"/>
                  <a:gd name="connsiteY1" fmla="*/ 222250 h 1195622"/>
                  <a:gd name="connsiteX2" fmla="*/ 832918 w 832918"/>
                  <a:gd name="connsiteY2" fmla="*/ 1195622 h 1195622"/>
                  <a:gd name="connsiteX3" fmla="*/ 305 w 832918"/>
                  <a:gd name="connsiteY3" fmla="*/ 970197 h 1195622"/>
                  <a:gd name="connsiteX4" fmla="*/ 305 w 832918"/>
                  <a:gd name="connsiteY4" fmla="*/ 0 h 1195622"/>
                  <a:gd name="connsiteX0" fmla="*/ 3175 w 835788"/>
                  <a:gd name="connsiteY0" fmla="*/ 0 h 1195622"/>
                  <a:gd name="connsiteX1" fmla="*/ 835788 w 835788"/>
                  <a:gd name="connsiteY1" fmla="*/ 222250 h 1195622"/>
                  <a:gd name="connsiteX2" fmla="*/ 835788 w 835788"/>
                  <a:gd name="connsiteY2" fmla="*/ 1195622 h 1195622"/>
                  <a:gd name="connsiteX3" fmla="*/ 0 w 835788"/>
                  <a:gd name="connsiteY3" fmla="*/ 967022 h 1195622"/>
                  <a:gd name="connsiteX4" fmla="*/ 3175 w 835788"/>
                  <a:gd name="connsiteY4" fmla="*/ 0 h 119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788" h="1195622">
                    <a:moveTo>
                      <a:pt x="3175" y="0"/>
                    </a:moveTo>
                    <a:lnTo>
                      <a:pt x="835788" y="222250"/>
                    </a:lnTo>
                    <a:lnTo>
                      <a:pt x="835788" y="1195622"/>
                    </a:lnTo>
                    <a:lnTo>
                      <a:pt x="0" y="967022"/>
                    </a:lnTo>
                    <a:cubicBezTo>
                      <a:pt x="1058" y="568481"/>
                      <a:pt x="2117" y="398541"/>
                      <a:pt x="3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2" name="4115 Rectángulo"/>
              <p:cNvSpPr/>
              <p:nvPr/>
            </p:nvSpPr>
            <p:spPr bwMode="auto">
              <a:xfrm flipH="1">
                <a:off x="13424468" y="7719778"/>
                <a:ext cx="835788" cy="1195622"/>
              </a:xfrm>
              <a:custGeom>
                <a:avLst/>
                <a:gdLst>
                  <a:gd name="connsiteX0" fmla="*/ 0 w 835788"/>
                  <a:gd name="connsiteY0" fmla="*/ 0 h 973372"/>
                  <a:gd name="connsiteX1" fmla="*/ 835788 w 835788"/>
                  <a:gd name="connsiteY1" fmla="*/ 0 h 973372"/>
                  <a:gd name="connsiteX2" fmla="*/ 835788 w 835788"/>
                  <a:gd name="connsiteY2" fmla="*/ 973372 h 973372"/>
                  <a:gd name="connsiteX3" fmla="*/ 0 w 835788"/>
                  <a:gd name="connsiteY3" fmla="*/ 973372 h 973372"/>
                  <a:gd name="connsiteX4" fmla="*/ 0 w 835788"/>
                  <a:gd name="connsiteY4" fmla="*/ 0 h 973372"/>
                  <a:gd name="connsiteX0" fmla="*/ 3175 w 835788"/>
                  <a:gd name="connsiteY0" fmla="*/ 0 h 1195622"/>
                  <a:gd name="connsiteX1" fmla="*/ 835788 w 835788"/>
                  <a:gd name="connsiteY1" fmla="*/ 222250 h 1195622"/>
                  <a:gd name="connsiteX2" fmla="*/ 835788 w 835788"/>
                  <a:gd name="connsiteY2" fmla="*/ 1195622 h 1195622"/>
                  <a:gd name="connsiteX3" fmla="*/ 0 w 835788"/>
                  <a:gd name="connsiteY3" fmla="*/ 1195622 h 1195622"/>
                  <a:gd name="connsiteX4" fmla="*/ 3175 w 835788"/>
                  <a:gd name="connsiteY4" fmla="*/ 0 h 1195622"/>
                  <a:gd name="connsiteX0" fmla="*/ 3175 w 835788"/>
                  <a:gd name="connsiteY0" fmla="*/ 0 h 1195622"/>
                  <a:gd name="connsiteX1" fmla="*/ 835788 w 835788"/>
                  <a:gd name="connsiteY1" fmla="*/ 222250 h 1195622"/>
                  <a:gd name="connsiteX2" fmla="*/ 835788 w 835788"/>
                  <a:gd name="connsiteY2" fmla="*/ 1195622 h 1195622"/>
                  <a:gd name="connsiteX3" fmla="*/ 0 w 835788"/>
                  <a:gd name="connsiteY3" fmla="*/ 995597 h 1195622"/>
                  <a:gd name="connsiteX4" fmla="*/ 3175 w 835788"/>
                  <a:gd name="connsiteY4" fmla="*/ 0 h 1195622"/>
                  <a:gd name="connsiteX0" fmla="*/ 141 w 832754"/>
                  <a:gd name="connsiteY0" fmla="*/ 0 h 1195622"/>
                  <a:gd name="connsiteX1" fmla="*/ 832754 w 832754"/>
                  <a:gd name="connsiteY1" fmla="*/ 222250 h 1195622"/>
                  <a:gd name="connsiteX2" fmla="*/ 832754 w 832754"/>
                  <a:gd name="connsiteY2" fmla="*/ 1195622 h 1195622"/>
                  <a:gd name="connsiteX3" fmla="*/ 3316 w 832754"/>
                  <a:gd name="connsiteY3" fmla="*/ 941622 h 1195622"/>
                  <a:gd name="connsiteX4" fmla="*/ 141 w 832754"/>
                  <a:gd name="connsiteY4" fmla="*/ 0 h 1195622"/>
                  <a:gd name="connsiteX0" fmla="*/ 141 w 832754"/>
                  <a:gd name="connsiteY0" fmla="*/ 0 h 1195622"/>
                  <a:gd name="connsiteX1" fmla="*/ 832754 w 832754"/>
                  <a:gd name="connsiteY1" fmla="*/ 222250 h 1195622"/>
                  <a:gd name="connsiteX2" fmla="*/ 832754 w 832754"/>
                  <a:gd name="connsiteY2" fmla="*/ 1195622 h 1195622"/>
                  <a:gd name="connsiteX3" fmla="*/ 3316 w 832754"/>
                  <a:gd name="connsiteY3" fmla="*/ 967022 h 1195622"/>
                  <a:gd name="connsiteX4" fmla="*/ 141 w 832754"/>
                  <a:gd name="connsiteY4" fmla="*/ 0 h 1195622"/>
                  <a:gd name="connsiteX0" fmla="*/ 305 w 832918"/>
                  <a:gd name="connsiteY0" fmla="*/ 0 h 1195622"/>
                  <a:gd name="connsiteX1" fmla="*/ 832918 w 832918"/>
                  <a:gd name="connsiteY1" fmla="*/ 222250 h 1195622"/>
                  <a:gd name="connsiteX2" fmla="*/ 832918 w 832918"/>
                  <a:gd name="connsiteY2" fmla="*/ 1195622 h 1195622"/>
                  <a:gd name="connsiteX3" fmla="*/ 305 w 832918"/>
                  <a:gd name="connsiteY3" fmla="*/ 970197 h 1195622"/>
                  <a:gd name="connsiteX4" fmla="*/ 305 w 832918"/>
                  <a:gd name="connsiteY4" fmla="*/ 0 h 1195622"/>
                  <a:gd name="connsiteX0" fmla="*/ 3175 w 835788"/>
                  <a:gd name="connsiteY0" fmla="*/ 0 h 1195622"/>
                  <a:gd name="connsiteX1" fmla="*/ 835788 w 835788"/>
                  <a:gd name="connsiteY1" fmla="*/ 222250 h 1195622"/>
                  <a:gd name="connsiteX2" fmla="*/ 835788 w 835788"/>
                  <a:gd name="connsiteY2" fmla="*/ 1195622 h 1195622"/>
                  <a:gd name="connsiteX3" fmla="*/ 0 w 835788"/>
                  <a:gd name="connsiteY3" fmla="*/ 967022 h 1195622"/>
                  <a:gd name="connsiteX4" fmla="*/ 3175 w 835788"/>
                  <a:gd name="connsiteY4" fmla="*/ 0 h 119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788" h="1195622">
                    <a:moveTo>
                      <a:pt x="3175" y="0"/>
                    </a:moveTo>
                    <a:lnTo>
                      <a:pt x="835788" y="222250"/>
                    </a:lnTo>
                    <a:lnTo>
                      <a:pt x="835788" y="1195622"/>
                    </a:lnTo>
                    <a:lnTo>
                      <a:pt x="0" y="967022"/>
                    </a:lnTo>
                    <a:cubicBezTo>
                      <a:pt x="1058" y="568481"/>
                      <a:pt x="2117" y="398541"/>
                      <a:pt x="317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3" name="4115 Rectángulo"/>
              <p:cNvSpPr/>
              <p:nvPr/>
            </p:nvSpPr>
            <p:spPr bwMode="auto">
              <a:xfrm>
                <a:off x="12588876" y="7483394"/>
                <a:ext cx="1664463" cy="462197"/>
              </a:xfrm>
              <a:custGeom>
                <a:avLst/>
                <a:gdLst>
                  <a:gd name="connsiteX0" fmla="*/ 0 w 835788"/>
                  <a:gd name="connsiteY0" fmla="*/ 0 h 973372"/>
                  <a:gd name="connsiteX1" fmla="*/ 835788 w 835788"/>
                  <a:gd name="connsiteY1" fmla="*/ 0 h 973372"/>
                  <a:gd name="connsiteX2" fmla="*/ 835788 w 835788"/>
                  <a:gd name="connsiteY2" fmla="*/ 973372 h 973372"/>
                  <a:gd name="connsiteX3" fmla="*/ 0 w 835788"/>
                  <a:gd name="connsiteY3" fmla="*/ 973372 h 973372"/>
                  <a:gd name="connsiteX4" fmla="*/ 0 w 835788"/>
                  <a:gd name="connsiteY4" fmla="*/ 0 h 973372"/>
                  <a:gd name="connsiteX0" fmla="*/ 3175 w 835788"/>
                  <a:gd name="connsiteY0" fmla="*/ 0 h 1195622"/>
                  <a:gd name="connsiteX1" fmla="*/ 835788 w 835788"/>
                  <a:gd name="connsiteY1" fmla="*/ 222250 h 1195622"/>
                  <a:gd name="connsiteX2" fmla="*/ 835788 w 835788"/>
                  <a:gd name="connsiteY2" fmla="*/ 1195622 h 1195622"/>
                  <a:gd name="connsiteX3" fmla="*/ 0 w 835788"/>
                  <a:gd name="connsiteY3" fmla="*/ 1195622 h 1195622"/>
                  <a:gd name="connsiteX4" fmla="*/ 3175 w 835788"/>
                  <a:gd name="connsiteY4" fmla="*/ 0 h 1195622"/>
                  <a:gd name="connsiteX0" fmla="*/ 3175 w 835788"/>
                  <a:gd name="connsiteY0" fmla="*/ 0 h 1195622"/>
                  <a:gd name="connsiteX1" fmla="*/ 835788 w 835788"/>
                  <a:gd name="connsiteY1" fmla="*/ 222250 h 1195622"/>
                  <a:gd name="connsiteX2" fmla="*/ 835788 w 835788"/>
                  <a:gd name="connsiteY2" fmla="*/ 1195622 h 1195622"/>
                  <a:gd name="connsiteX3" fmla="*/ 0 w 835788"/>
                  <a:gd name="connsiteY3" fmla="*/ 995597 h 1195622"/>
                  <a:gd name="connsiteX4" fmla="*/ 3175 w 835788"/>
                  <a:gd name="connsiteY4" fmla="*/ 0 h 1195622"/>
                  <a:gd name="connsiteX0" fmla="*/ 141 w 832754"/>
                  <a:gd name="connsiteY0" fmla="*/ 0 h 1195622"/>
                  <a:gd name="connsiteX1" fmla="*/ 832754 w 832754"/>
                  <a:gd name="connsiteY1" fmla="*/ 222250 h 1195622"/>
                  <a:gd name="connsiteX2" fmla="*/ 832754 w 832754"/>
                  <a:gd name="connsiteY2" fmla="*/ 1195622 h 1195622"/>
                  <a:gd name="connsiteX3" fmla="*/ 3316 w 832754"/>
                  <a:gd name="connsiteY3" fmla="*/ 941622 h 1195622"/>
                  <a:gd name="connsiteX4" fmla="*/ 141 w 832754"/>
                  <a:gd name="connsiteY4" fmla="*/ 0 h 1195622"/>
                  <a:gd name="connsiteX0" fmla="*/ 141 w 832754"/>
                  <a:gd name="connsiteY0" fmla="*/ 0 h 1195622"/>
                  <a:gd name="connsiteX1" fmla="*/ 832754 w 832754"/>
                  <a:gd name="connsiteY1" fmla="*/ 222250 h 1195622"/>
                  <a:gd name="connsiteX2" fmla="*/ 832754 w 832754"/>
                  <a:gd name="connsiteY2" fmla="*/ 1195622 h 1195622"/>
                  <a:gd name="connsiteX3" fmla="*/ 3316 w 832754"/>
                  <a:gd name="connsiteY3" fmla="*/ 967022 h 1195622"/>
                  <a:gd name="connsiteX4" fmla="*/ 141 w 832754"/>
                  <a:gd name="connsiteY4" fmla="*/ 0 h 1195622"/>
                  <a:gd name="connsiteX0" fmla="*/ 305 w 832918"/>
                  <a:gd name="connsiteY0" fmla="*/ 0 h 1195622"/>
                  <a:gd name="connsiteX1" fmla="*/ 832918 w 832918"/>
                  <a:gd name="connsiteY1" fmla="*/ 222250 h 1195622"/>
                  <a:gd name="connsiteX2" fmla="*/ 832918 w 832918"/>
                  <a:gd name="connsiteY2" fmla="*/ 1195622 h 1195622"/>
                  <a:gd name="connsiteX3" fmla="*/ 305 w 832918"/>
                  <a:gd name="connsiteY3" fmla="*/ 970197 h 1195622"/>
                  <a:gd name="connsiteX4" fmla="*/ 305 w 832918"/>
                  <a:gd name="connsiteY4" fmla="*/ 0 h 1195622"/>
                  <a:gd name="connsiteX0" fmla="*/ 3175 w 835788"/>
                  <a:gd name="connsiteY0" fmla="*/ 0 h 1195622"/>
                  <a:gd name="connsiteX1" fmla="*/ 835788 w 835788"/>
                  <a:gd name="connsiteY1" fmla="*/ 222250 h 1195622"/>
                  <a:gd name="connsiteX2" fmla="*/ 835788 w 835788"/>
                  <a:gd name="connsiteY2" fmla="*/ 1195622 h 1195622"/>
                  <a:gd name="connsiteX3" fmla="*/ 0 w 835788"/>
                  <a:gd name="connsiteY3" fmla="*/ 967022 h 1195622"/>
                  <a:gd name="connsiteX4" fmla="*/ 3175 w 835788"/>
                  <a:gd name="connsiteY4" fmla="*/ 0 h 1195622"/>
                  <a:gd name="connsiteX0" fmla="*/ 3175 w 1664463"/>
                  <a:gd name="connsiteY0" fmla="*/ 0 h 1195622"/>
                  <a:gd name="connsiteX1" fmla="*/ 1664463 w 1664463"/>
                  <a:gd name="connsiteY1" fmla="*/ 972344 h 1195622"/>
                  <a:gd name="connsiteX2" fmla="*/ 835788 w 1664463"/>
                  <a:gd name="connsiteY2" fmla="*/ 1195622 h 1195622"/>
                  <a:gd name="connsiteX3" fmla="*/ 0 w 1664463"/>
                  <a:gd name="connsiteY3" fmla="*/ 967022 h 1195622"/>
                  <a:gd name="connsiteX4" fmla="*/ 3175 w 1664463"/>
                  <a:gd name="connsiteY4" fmla="*/ 0 h 1195622"/>
                  <a:gd name="connsiteX0" fmla="*/ 796131 w 1664463"/>
                  <a:gd name="connsiteY0" fmla="*/ 0 h 443147"/>
                  <a:gd name="connsiteX1" fmla="*/ 1664463 w 1664463"/>
                  <a:gd name="connsiteY1" fmla="*/ 219869 h 443147"/>
                  <a:gd name="connsiteX2" fmla="*/ 835788 w 1664463"/>
                  <a:gd name="connsiteY2" fmla="*/ 443147 h 443147"/>
                  <a:gd name="connsiteX3" fmla="*/ 0 w 1664463"/>
                  <a:gd name="connsiteY3" fmla="*/ 214547 h 443147"/>
                  <a:gd name="connsiteX4" fmla="*/ 796131 w 1664463"/>
                  <a:gd name="connsiteY4" fmla="*/ 0 h 443147"/>
                  <a:gd name="connsiteX0" fmla="*/ 824706 w 1664463"/>
                  <a:gd name="connsiteY0" fmla="*/ 0 h 466959"/>
                  <a:gd name="connsiteX1" fmla="*/ 1664463 w 1664463"/>
                  <a:gd name="connsiteY1" fmla="*/ 243681 h 466959"/>
                  <a:gd name="connsiteX2" fmla="*/ 835788 w 1664463"/>
                  <a:gd name="connsiteY2" fmla="*/ 466959 h 466959"/>
                  <a:gd name="connsiteX3" fmla="*/ 0 w 1664463"/>
                  <a:gd name="connsiteY3" fmla="*/ 238359 h 466959"/>
                  <a:gd name="connsiteX4" fmla="*/ 824706 w 1664463"/>
                  <a:gd name="connsiteY4" fmla="*/ 0 h 466959"/>
                  <a:gd name="connsiteX0" fmla="*/ 824706 w 1664463"/>
                  <a:gd name="connsiteY0" fmla="*/ 0 h 466959"/>
                  <a:gd name="connsiteX1" fmla="*/ 1664463 w 1664463"/>
                  <a:gd name="connsiteY1" fmla="*/ 243681 h 466959"/>
                  <a:gd name="connsiteX2" fmla="*/ 835788 w 1664463"/>
                  <a:gd name="connsiteY2" fmla="*/ 466959 h 466959"/>
                  <a:gd name="connsiteX3" fmla="*/ 0 w 1664463"/>
                  <a:gd name="connsiteY3" fmla="*/ 238359 h 466959"/>
                  <a:gd name="connsiteX4" fmla="*/ 824706 w 1664463"/>
                  <a:gd name="connsiteY4" fmla="*/ 0 h 466959"/>
                  <a:gd name="connsiteX0" fmla="*/ 834231 w 1664463"/>
                  <a:gd name="connsiteY0" fmla="*/ 0 h 443147"/>
                  <a:gd name="connsiteX1" fmla="*/ 1664463 w 1664463"/>
                  <a:gd name="connsiteY1" fmla="*/ 219869 h 443147"/>
                  <a:gd name="connsiteX2" fmla="*/ 835788 w 1664463"/>
                  <a:gd name="connsiteY2" fmla="*/ 443147 h 443147"/>
                  <a:gd name="connsiteX3" fmla="*/ 0 w 1664463"/>
                  <a:gd name="connsiteY3" fmla="*/ 214547 h 443147"/>
                  <a:gd name="connsiteX4" fmla="*/ 834231 w 1664463"/>
                  <a:gd name="connsiteY4" fmla="*/ 0 h 443147"/>
                  <a:gd name="connsiteX0" fmla="*/ 829469 w 1664463"/>
                  <a:gd name="connsiteY0" fmla="*/ 0 h 447909"/>
                  <a:gd name="connsiteX1" fmla="*/ 1664463 w 1664463"/>
                  <a:gd name="connsiteY1" fmla="*/ 224631 h 447909"/>
                  <a:gd name="connsiteX2" fmla="*/ 835788 w 1664463"/>
                  <a:gd name="connsiteY2" fmla="*/ 447909 h 447909"/>
                  <a:gd name="connsiteX3" fmla="*/ 0 w 1664463"/>
                  <a:gd name="connsiteY3" fmla="*/ 219309 h 447909"/>
                  <a:gd name="connsiteX4" fmla="*/ 829469 w 1664463"/>
                  <a:gd name="connsiteY4" fmla="*/ 0 h 447909"/>
                  <a:gd name="connsiteX0" fmla="*/ 829469 w 1664463"/>
                  <a:gd name="connsiteY0" fmla="*/ 0 h 452672"/>
                  <a:gd name="connsiteX1" fmla="*/ 1664463 w 1664463"/>
                  <a:gd name="connsiteY1" fmla="*/ 229394 h 452672"/>
                  <a:gd name="connsiteX2" fmla="*/ 835788 w 1664463"/>
                  <a:gd name="connsiteY2" fmla="*/ 452672 h 452672"/>
                  <a:gd name="connsiteX3" fmla="*/ 0 w 1664463"/>
                  <a:gd name="connsiteY3" fmla="*/ 224072 h 452672"/>
                  <a:gd name="connsiteX4" fmla="*/ 829469 w 1664463"/>
                  <a:gd name="connsiteY4" fmla="*/ 0 h 452672"/>
                  <a:gd name="connsiteX0" fmla="*/ 831850 w 1664463"/>
                  <a:gd name="connsiteY0" fmla="*/ 0 h 462197"/>
                  <a:gd name="connsiteX1" fmla="*/ 1664463 w 1664463"/>
                  <a:gd name="connsiteY1" fmla="*/ 238919 h 462197"/>
                  <a:gd name="connsiteX2" fmla="*/ 835788 w 1664463"/>
                  <a:gd name="connsiteY2" fmla="*/ 462197 h 462197"/>
                  <a:gd name="connsiteX3" fmla="*/ 0 w 1664463"/>
                  <a:gd name="connsiteY3" fmla="*/ 233597 h 462197"/>
                  <a:gd name="connsiteX4" fmla="*/ 831850 w 1664463"/>
                  <a:gd name="connsiteY4" fmla="*/ 0 h 4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4463" h="462197">
                    <a:moveTo>
                      <a:pt x="831850" y="0"/>
                    </a:moveTo>
                    <a:lnTo>
                      <a:pt x="1664463" y="238919"/>
                    </a:lnTo>
                    <a:lnTo>
                      <a:pt x="835788" y="462197"/>
                    </a:lnTo>
                    <a:lnTo>
                      <a:pt x="0" y="233597"/>
                    </a:lnTo>
                    <a:lnTo>
                      <a:pt x="83185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484" name="483 Conector recto"/>
              <p:cNvCxnSpPr/>
              <p:nvPr/>
            </p:nvCxnSpPr>
            <p:spPr>
              <a:xfrm>
                <a:off x="13421107" y="7480351"/>
                <a:ext cx="2774" cy="454854"/>
              </a:xfrm>
              <a:prstGeom prst="line">
                <a:avLst/>
              </a:prstGeom>
              <a:noFill/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</p:cxnSp>
          <p:sp>
            <p:nvSpPr>
              <p:cNvPr id="485" name="4115 Rectángulo"/>
              <p:cNvSpPr/>
              <p:nvPr/>
            </p:nvSpPr>
            <p:spPr bwMode="auto">
              <a:xfrm>
                <a:off x="12586493" y="7480351"/>
                <a:ext cx="1673989" cy="1429625"/>
              </a:xfrm>
              <a:custGeom>
                <a:avLst/>
                <a:gdLst/>
                <a:ahLst/>
                <a:cxnLst/>
                <a:rect l="l" t="t" r="r" b="b"/>
                <a:pathLst>
                  <a:path w="1673989" h="1429625">
                    <a:moveTo>
                      <a:pt x="831851" y="0"/>
                    </a:moveTo>
                    <a:lnTo>
                      <a:pt x="1673989" y="231775"/>
                    </a:lnTo>
                    <a:lnTo>
                      <a:pt x="1663446" y="234673"/>
                    </a:lnTo>
                    <a:cubicBezTo>
                      <a:pt x="1664508" y="632735"/>
                      <a:pt x="1670323" y="802708"/>
                      <a:pt x="1671380" y="1201025"/>
                    </a:cubicBezTo>
                    <a:lnTo>
                      <a:pt x="835788" y="1429571"/>
                    </a:lnTo>
                    <a:lnTo>
                      <a:pt x="835788" y="1429625"/>
                    </a:lnTo>
                    <a:lnTo>
                      <a:pt x="835690" y="1429598"/>
                    </a:lnTo>
                    <a:lnTo>
                      <a:pt x="835592" y="1429625"/>
                    </a:lnTo>
                    <a:lnTo>
                      <a:pt x="835592" y="1429571"/>
                    </a:lnTo>
                    <a:lnTo>
                      <a:pt x="0" y="1201025"/>
                    </a:lnTo>
                    <a:cubicBezTo>
                      <a:pt x="1058" y="802638"/>
                      <a:pt x="2116" y="632675"/>
                      <a:pt x="3174" y="234465"/>
                    </a:cubicBezTo>
                    <a:lnTo>
                      <a:pt x="1" y="233597"/>
                    </a:lnTo>
                    <a:close/>
                  </a:path>
                </a:pathLst>
              </a:custGeom>
              <a:noFill/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extLst/>
            </p:spPr>
            <p:txBody>
              <a:bodyPr lIns="0" tIns="0" rIns="0" bIns="0" rtlCol="0" anchor="ctr"/>
              <a:lstStyle/>
              <a:p>
                <a:pPr algn="ctr" defTabSz="1207599">
                  <a:defRPr/>
                </a:pPr>
                <a:endParaRPr lang="es-SV" sz="9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77" name="476 Forma libre"/>
            <p:cNvSpPr/>
            <p:nvPr/>
          </p:nvSpPr>
          <p:spPr bwMode="auto">
            <a:xfrm>
              <a:off x="16860328" y="6746406"/>
              <a:ext cx="1038225" cy="531019"/>
            </a:xfrm>
            <a:custGeom>
              <a:avLst/>
              <a:gdLst>
                <a:gd name="connsiteX0" fmla="*/ 1038225 w 1038225"/>
                <a:gd name="connsiteY0" fmla="*/ 221456 h 531019"/>
                <a:gd name="connsiteX1" fmla="*/ 797719 w 1038225"/>
                <a:gd name="connsiteY1" fmla="*/ 531019 h 531019"/>
                <a:gd name="connsiteX2" fmla="*/ 0 w 1038225"/>
                <a:gd name="connsiteY2" fmla="*/ 285750 h 531019"/>
                <a:gd name="connsiteX3" fmla="*/ 207169 w 1038225"/>
                <a:gd name="connsiteY3" fmla="*/ 0 h 531019"/>
                <a:gd name="connsiteX4" fmla="*/ 1038225 w 1038225"/>
                <a:gd name="connsiteY4" fmla="*/ 221456 h 53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8225" h="531019">
                  <a:moveTo>
                    <a:pt x="1038225" y="221456"/>
                  </a:moveTo>
                  <a:lnTo>
                    <a:pt x="797719" y="531019"/>
                  </a:lnTo>
                  <a:lnTo>
                    <a:pt x="0" y="285750"/>
                  </a:lnTo>
                  <a:lnTo>
                    <a:pt x="207169" y="0"/>
                  </a:lnTo>
                  <a:lnTo>
                    <a:pt x="1038225" y="2214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8" name="477 Forma libre"/>
            <p:cNvSpPr/>
            <p:nvPr/>
          </p:nvSpPr>
          <p:spPr bwMode="auto">
            <a:xfrm>
              <a:off x="17885599" y="6741120"/>
              <a:ext cx="1057275" cy="554831"/>
            </a:xfrm>
            <a:custGeom>
              <a:avLst/>
              <a:gdLst>
                <a:gd name="connsiteX0" fmla="*/ 0 w 1057275"/>
                <a:gd name="connsiteY0" fmla="*/ 228600 h 554831"/>
                <a:gd name="connsiteX1" fmla="*/ 192881 w 1057275"/>
                <a:gd name="connsiteY1" fmla="*/ 554831 h 554831"/>
                <a:gd name="connsiteX2" fmla="*/ 1057275 w 1057275"/>
                <a:gd name="connsiteY2" fmla="*/ 342900 h 554831"/>
                <a:gd name="connsiteX3" fmla="*/ 838200 w 1057275"/>
                <a:gd name="connsiteY3" fmla="*/ 0 h 554831"/>
                <a:gd name="connsiteX4" fmla="*/ 0 w 1057275"/>
                <a:gd name="connsiteY4" fmla="*/ 228600 h 55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7275" h="554831">
                  <a:moveTo>
                    <a:pt x="0" y="228600"/>
                  </a:moveTo>
                  <a:lnTo>
                    <a:pt x="192881" y="554831"/>
                  </a:lnTo>
                  <a:lnTo>
                    <a:pt x="1057275" y="342900"/>
                  </a:lnTo>
                  <a:lnTo>
                    <a:pt x="838200" y="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9" name="478 Forma libre"/>
            <p:cNvSpPr/>
            <p:nvPr/>
          </p:nvSpPr>
          <p:spPr bwMode="auto">
            <a:xfrm>
              <a:off x="17873333" y="6479314"/>
              <a:ext cx="1123950" cy="250031"/>
            </a:xfrm>
            <a:custGeom>
              <a:avLst/>
              <a:gdLst>
                <a:gd name="connsiteX0" fmla="*/ 0 w 1123950"/>
                <a:gd name="connsiteY0" fmla="*/ 19050 h 250031"/>
                <a:gd name="connsiteX1" fmla="*/ 314325 w 1123950"/>
                <a:gd name="connsiteY1" fmla="*/ 0 h 250031"/>
                <a:gd name="connsiteX2" fmla="*/ 1123950 w 1123950"/>
                <a:gd name="connsiteY2" fmla="*/ 228600 h 250031"/>
                <a:gd name="connsiteX3" fmla="*/ 821532 w 1123950"/>
                <a:gd name="connsiteY3" fmla="*/ 250031 h 250031"/>
                <a:gd name="connsiteX4" fmla="*/ 0 w 1123950"/>
                <a:gd name="connsiteY4" fmla="*/ 19050 h 25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950" h="250031">
                  <a:moveTo>
                    <a:pt x="0" y="19050"/>
                  </a:moveTo>
                  <a:lnTo>
                    <a:pt x="314325" y="0"/>
                  </a:lnTo>
                  <a:lnTo>
                    <a:pt x="1123950" y="228600"/>
                  </a:lnTo>
                  <a:lnTo>
                    <a:pt x="821532" y="250031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0" name="479 Forma libre"/>
            <p:cNvSpPr/>
            <p:nvPr/>
          </p:nvSpPr>
          <p:spPr bwMode="auto">
            <a:xfrm>
              <a:off x="16772716" y="6482770"/>
              <a:ext cx="1126332" cy="247650"/>
            </a:xfrm>
            <a:custGeom>
              <a:avLst/>
              <a:gdLst>
                <a:gd name="connsiteX0" fmla="*/ 1126332 w 1126332"/>
                <a:gd name="connsiteY0" fmla="*/ 14287 h 247650"/>
                <a:gd name="connsiteX1" fmla="*/ 704850 w 1126332"/>
                <a:gd name="connsiteY1" fmla="*/ 0 h 247650"/>
                <a:gd name="connsiteX2" fmla="*/ 0 w 1126332"/>
                <a:gd name="connsiteY2" fmla="*/ 235743 h 247650"/>
                <a:gd name="connsiteX3" fmla="*/ 300038 w 1126332"/>
                <a:gd name="connsiteY3" fmla="*/ 247650 h 247650"/>
                <a:gd name="connsiteX4" fmla="*/ 1126332 w 1126332"/>
                <a:gd name="connsiteY4" fmla="*/ 14287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332" h="247650">
                  <a:moveTo>
                    <a:pt x="1126332" y="14287"/>
                  </a:moveTo>
                  <a:lnTo>
                    <a:pt x="704850" y="0"/>
                  </a:lnTo>
                  <a:lnTo>
                    <a:pt x="0" y="235743"/>
                  </a:lnTo>
                  <a:lnTo>
                    <a:pt x="300038" y="247650"/>
                  </a:lnTo>
                  <a:lnTo>
                    <a:pt x="1126332" y="142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  <a:extLst/>
          </p:spPr>
          <p:txBody>
            <a:bodyPr lIns="0" tIns="0" rIns="0" bIns="0" rtlCol="0" anchor="ctr"/>
            <a:lstStyle/>
            <a:p>
              <a:pPr algn="ctr" defTabSz="1207599">
                <a:defRPr/>
              </a:pPr>
              <a:endParaRPr lang="es-SV" sz="9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88" name="487 Forma libre"/>
          <p:cNvSpPr/>
          <p:nvPr/>
        </p:nvSpPr>
        <p:spPr bwMode="auto">
          <a:xfrm flipV="1">
            <a:off x="2097023" y="1994087"/>
            <a:ext cx="416396" cy="1257063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  <a:gd name="connsiteX0" fmla="*/ 1135857 w 1135857"/>
              <a:gd name="connsiteY0" fmla="*/ 515488 h 515488"/>
              <a:gd name="connsiteX1" fmla="*/ 1071960 w 1135857"/>
              <a:gd name="connsiteY1" fmla="*/ 0 h 515488"/>
              <a:gd name="connsiteX2" fmla="*/ 0 w 1135857"/>
              <a:gd name="connsiteY2" fmla="*/ 3519 h 515488"/>
              <a:gd name="connsiteX0" fmla="*/ 516656 w 516656"/>
              <a:gd name="connsiteY0" fmla="*/ 515488 h 515488"/>
              <a:gd name="connsiteX1" fmla="*/ 452759 w 516656"/>
              <a:gd name="connsiteY1" fmla="*/ 0 h 515488"/>
              <a:gd name="connsiteX2" fmla="*/ 0 w 516656"/>
              <a:gd name="connsiteY2" fmla="*/ 320212 h 515488"/>
              <a:gd name="connsiteX0" fmla="*/ 465224 w 465224"/>
              <a:gd name="connsiteY0" fmla="*/ 515488 h 515488"/>
              <a:gd name="connsiteX1" fmla="*/ 401327 w 465224"/>
              <a:gd name="connsiteY1" fmla="*/ 0 h 515488"/>
              <a:gd name="connsiteX2" fmla="*/ 0 w 465224"/>
              <a:gd name="connsiteY2" fmla="*/ 28150 h 515488"/>
              <a:gd name="connsiteX0" fmla="*/ 502285 w 502285"/>
              <a:gd name="connsiteY0" fmla="*/ 515488 h 515488"/>
              <a:gd name="connsiteX1" fmla="*/ 438388 w 502285"/>
              <a:gd name="connsiteY1" fmla="*/ 0 h 515488"/>
              <a:gd name="connsiteX2" fmla="*/ 0 w 502285"/>
              <a:gd name="connsiteY2" fmla="*/ 439 h 515488"/>
              <a:gd name="connsiteX0" fmla="*/ 502285 w 502285"/>
              <a:gd name="connsiteY0" fmla="*/ 593342 h 593342"/>
              <a:gd name="connsiteX1" fmla="*/ 438766 w 502285"/>
              <a:gd name="connsiteY1" fmla="*/ 0 h 593342"/>
              <a:gd name="connsiteX2" fmla="*/ 0 w 502285"/>
              <a:gd name="connsiteY2" fmla="*/ 78293 h 593342"/>
              <a:gd name="connsiteX0" fmla="*/ 502285 w 502285"/>
              <a:gd name="connsiteY0" fmla="*/ 515488 h 515488"/>
              <a:gd name="connsiteX1" fmla="*/ 436119 w 502285"/>
              <a:gd name="connsiteY1" fmla="*/ 0 h 515488"/>
              <a:gd name="connsiteX2" fmla="*/ 0 w 502285"/>
              <a:gd name="connsiteY2" fmla="*/ 439 h 515488"/>
              <a:gd name="connsiteX0" fmla="*/ 502285 w 502285"/>
              <a:gd name="connsiteY0" fmla="*/ 515050 h 515050"/>
              <a:gd name="connsiteX1" fmla="*/ 377261 w 502285"/>
              <a:gd name="connsiteY1" fmla="*/ 513755 h 515050"/>
              <a:gd name="connsiteX2" fmla="*/ 0 w 502285"/>
              <a:gd name="connsiteY2" fmla="*/ 1 h 515050"/>
              <a:gd name="connsiteX0" fmla="*/ 287272 w 287272"/>
              <a:gd name="connsiteY0" fmla="*/ 1295 h 819339"/>
              <a:gd name="connsiteX1" fmla="*/ 162248 w 287272"/>
              <a:gd name="connsiteY1" fmla="*/ 0 h 819339"/>
              <a:gd name="connsiteX2" fmla="*/ 0 w 287272"/>
              <a:gd name="connsiteY2" fmla="*/ 819340 h 819339"/>
              <a:gd name="connsiteX0" fmla="*/ 287272 w 287272"/>
              <a:gd name="connsiteY0" fmla="*/ 13991 h 832036"/>
              <a:gd name="connsiteX1" fmla="*/ 159846 w 287272"/>
              <a:gd name="connsiteY1" fmla="*/ 0 h 832036"/>
              <a:gd name="connsiteX2" fmla="*/ 0 w 287272"/>
              <a:gd name="connsiteY2" fmla="*/ 832036 h 832036"/>
              <a:gd name="connsiteX0" fmla="*/ 287272 w 287272"/>
              <a:gd name="connsiteY0" fmla="*/ 13991 h 841279"/>
              <a:gd name="connsiteX1" fmla="*/ 159846 w 287272"/>
              <a:gd name="connsiteY1" fmla="*/ 0 h 841279"/>
              <a:gd name="connsiteX2" fmla="*/ 0 w 287272"/>
              <a:gd name="connsiteY2" fmla="*/ 832036 h 841279"/>
              <a:gd name="connsiteX0" fmla="*/ 287272 w 287272"/>
              <a:gd name="connsiteY0" fmla="*/ 13991 h 832036"/>
              <a:gd name="connsiteX1" fmla="*/ 159846 w 287272"/>
              <a:gd name="connsiteY1" fmla="*/ 0 h 832036"/>
              <a:gd name="connsiteX2" fmla="*/ 0 w 287272"/>
              <a:gd name="connsiteY2" fmla="*/ 832036 h 832036"/>
              <a:gd name="connsiteX0" fmla="*/ 269254 w 269254"/>
              <a:gd name="connsiteY0" fmla="*/ 13991 h 832036"/>
              <a:gd name="connsiteX1" fmla="*/ 159846 w 269254"/>
              <a:gd name="connsiteY1" fmla="*/ 0 h 832036"/>
              <a:gd name="connsiteX2" fmla="*/ 0 w 269254"/>
              <a:gd name="connsiteY2" fmla="*/ 832036 h 832036"/>
              <a:gd name="connsiteX0" fmla="*/ 269254 w 269254"/>
              <a:gd name="connsiteY0" fmla="*/ 6849 h 832036"/>
              <a:gd name="connsiteX1" fmla="*/ 159846 w 269254"/>
              <a:gd name="connsiteY1" fmla="*/ 0 h 832036"/>
              <a:gd name="connsiteX2" fmla="*/ 0 w 269254"/>
              <a:gd name="connsiteY2" fmla="*/ 832036 h 832036"/>
              <a:gd name="connsiteX0" fmla="*/ 268804 w 268804"/>
              <a:gd name="connsiteY0" fmla="*/ 4468 h 832036"/>
              <a:gd name="connsiteX1" fmla="*/ 159846 w 268804"/>
              <a:gd name="connsiteY1" fmla="*/ 0 h 832036"/>
              <a:gd name="connsiteX2" fmla="*/ 0 w 268804"/>
              <a:gd name="connsiteY2" fmla="*/ 832036 h 832036"/>
              <a:gd name="connsiteX0" fmla="*/ 269705 w 269705"/>
              <a:gd name="connsiteY0" fmla="*/ 4468 h 832036"/>
              <a:gd name="connsiteX1" fmla="*/ 159846 w 269705"/>
              <a:gd name="connsiteY1" fmla="*/ 0 h 832036"/>
              <a:gd name="connsiteX2" fmla="*/ 0 w 269705"/>
              <a:gd name="connsiteY2" fmla="*/ 832036 h 832036"/>
              <a:gd name="connsiteX0" fmla="*/ 264750 w 264750"/>
              <a:gd name="connsiteY0" fmla="*/ 9228 h 832036"/>
              <a:gd name="connsiteX1" fmla="*/ 159846 w 264750"/>
              <a:gd name="connsiteY1" fmla="*/ 0 h 832036"/>
              <a:gd name="connsiteX2" fmla="*/ 0 w 264750"/>
              <a:gd name="connsiteY2" fmla="*/ 832036 h 832036"/>
              <a:gd name="connsiteX0" fmla="*/ 265200 w 265200"/>
              <a:gd name="connsiteY0" fmla="*/ 4468 h 832036"/>
              <a:gd name="connsiteX1" fmla="*/ 159846 w 265200"/>
              <a:gd name="connsiteY1" fmla="*/ 0 h 832036"/>
              <a:gd name="connsiteX2" fmla="*/ 0 w 265200"/>
              <a:gd name="connsiteY2" fmla="*/ 832036 h 832036"/>
              <a:gd name="connsiteX0" fmla="*/ 265200 w 265200"/>
              <a:gd name="connsiteY0" fmla="*/ 6848 h 832036"/>
              <a:gd name="connsiteX1" fmla="*/ 159846 w 265200"/>
              <a:gd name="connsiteY1" fmla="*/ 0 h 832036"/>
              <a:gd name="connsiteX2" fmla="*/ 0 w 265200"/>
              <a:gd name="connsiteY2" fmla="*/ 832036 h 832036"/>
              <a:gd name="connsiteX0" fmla="*/ 265651 w 265651"/>
              <a:gd name="connsiteY0" fmla="*/ 2086 h 832036"/>
              <a:gd name="connsiteX1" fmla="*/ 159846 w 265651"/>
              <a:gd name="connsiteY1" fmla="*/ 0 h 832036"/>
              <a:gd name="connsiteX2" fmla="*/ 0 w 265651"/>
              <a:gd name="connsiteY2" fmla="*/ 832036 h 832036"/>
              <a:gd name="connsiteX0" fmla="*/ 265651 w 265651"/>
              <a:gd name="connsiteY0" fmla="*/ 0 h 829950"/>
              <a:gd name="connsiteX1" fmla="*/ 265070 w 265651"/>
              <a:gd name="connsiteY1" fmla="*/ 290485 h 829950"/>
              <a:gd name="connsiteX2" fmla="*/ 0 w 265651"/>
              <a:gd name="connsiteY2" fmla="*/ 829950 h 829950"/>
              <a:gd name="connsiteX0" fmla="*/ 166193 w 166193"/>
              <a:gd name="connsiteY0" fmla="*/ 0 h 1937131"/>
              <a:gd name="connsiteX1" fmla="*/ 165612 w 166193"/>
              <a:gd name="connsiteY1" fmla="*/ 290485 h 1937131"/>
              <a:gd name="connsiteX2" fmla="*/ 0 w 166193"/>
              <a:gd name="connsiteY2" fmla="*/ 1937131 h 1937131"/>
              <a:gd name="connsiteX0" fmla="*/ 166193 w 166193"/>
              <a:gd name="connsiteY0" fmla="*/ 0 h 1937131"/>
              <a:gd name="connsiteX1" fmla="*/ 164171 w 166193"/>
              <a:gd name="connsiteY1" fmla="*/ 743684 h 1937131"/>
              <a:gd name="connsiteX2" fmla="*/ 0 w 166193"/>
              <a:gd name="connsiteY2" fmla="*/ 1937131 h 1937131"/>
              <a:gd name="connsiteX0" fmla="*/ 157544 w 157544"/>
              <a:gd name="connsiteY0" fmla="*/ 0 h 1759294"/>
              <a:gd name="connsiteX1" fmla="*/ 155522 w 157544"/>
              <a:gd name="connsiteY1" fmla="*/ 743684 h 1759294"/>
              <a:gd name="connsiteX2" fmla="*/ 0 w 157544"/>
              <a:gd name="connsiteY2" fmla="*/ 1759294 h 175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544" h="1759294">
                <a:moveTo>
                  <a:pt x="157544" y="0"/>
                </a:moveTo>
                <a:cubicBezTo>
                  <a:pt x="157350" y="96828"/>
                  <a:pt x="155716" y="646856"/>
                  <a:pt x="155522" y="743684"/>
                </a:cubicBezTo>
                <a:lnTo>
                  <a:pt x="0" y="1759294"/>
                </a:lnTo>
              </a:path>
            </a:pathLst>
          </a:custGeom>
          <a:noFill/>
          <a:ln w="19050" cap="rnd">
            <a:solidFill>
              <a:schemeClr val="tx1">
                <a:lumMod val="75000"/>
                <a:lumOff val="25000"/>
              </a:schemeClr>
            </a:solidFill>
            <a:bevel/>
            <a:headEnd w="med" len="sm"/>
            <a:tailEnd type="oval" w="med" len="med"/>
          </a:ln>
          <a:extLst/>
        </p:spPr>
        <p:txBody>
          <a:bodyPr lIns="120747" tIns="60373" rIns="120747" bIns="60373" rtlCol="0" anchor="ctr"/>
          <a:lstStyle/>
          <a:p>
            <a:pPr algn="ctr" defTabSz="1207599">
              <a:defRPr/>
            </a:pPr>
            <a:endParaRPr lang="es-SV" sz="90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489" name="488 Forma libre"/>
          <p:cNvSpPr/>
          <p:nvPr/>
        </p:nvSpPr>
        <p:spPr bwMode="auto">
          <a:xfrm flipV="1">
            <a:off x="4607685" y="4587489"/>
            <a:ext cx="688093" cy="1023456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  <a:gd name="connsiteX0" fmla="*/ 1135857 w 1135857"/>
              <a:gd name="connsiteY0" fmla="*/ 515488 h 515488"/>
              <a:gd name="connsiteX1" fmla="*/ 1071960 w 1135857"/>
              <a:gd name="connsiteY1" fmla="*/ 0 h 515488"/>
              <a:gd name="connsiteX2" fmla="*/ 0 w 1135857"/>
              <a:gd name="connsiteY2" fmla="*/ 3519 h 515488"/>
              <a:gd name="connsiteX0" fmla="*/ 516656 w 516656"/>
              <a:gd name="connsiteY0" fmla="*/ 515488 h 515488"/>
              <a:gd name="connsiteX1" fmla="*/ 452759 w 516656"/>
              <a:gd name="connsiteY1" fmla="*/ 0 h 515488"/>
              <a:gd name="connsiteX2" fmla="*/ 0 w 516656"/>
              <a:gd name="connsiteY2" fmla="*/ 320212 h 515488"/>
              <a:gd name="connsiteX0" fmla="*/ 465224 w 465224"/>
              <a:gd name="connsiteY0" fmla="*/ 515488 h 515488"/>
              <a:gd name="connsiteX1" fmla="*/ 401327 w 465224"/>
              <a:gd name="connsiteY1" fmla="*/ 0 h 515488"/>
              <a:gd name="connsiteX2" fmla="*/ 0 w 465224"/>
              <a:gd name="connsiteY2" fmla="*/ 28150 h 515488"/>
              <a:gd name="connsiteX0" fmla="*/ 502285 w 502285"/>
              <a:gd name="connsiteY0" fmla="*/ 515488 h 515488"/>
              <a:gd name="connsiteX1" fmla="*/ 438388 w 502285"/>
              <a:gd name="connsiteY1" fmla="*/ 0 h 515488"/>
              <a:gd name="connsiteX2" fmla="*/ 0 w 502285"/>
              <a:gd name="connsiteY2" fmla="*/ 439 h 515488"/>
              <a:gd name="connsiteX0" fmla="*/ 502285 w 502285"/>
              <a:gd name="connsiteY0" fmla="*/ 593342 h 593342"/>
              <a:gd name="connsiteX1" fmla="*/ 438766 w 502285"/>
              <a:gd name="connsiteY1" fmla="*/ 0 h 593342"/>
              <a:gd name="connsiteX2" fmla="*/ 0 w 502285"/>
              <a:gd name="connsiteY2" fmla="*/ 78293 h 593342"/>
              <a:gd name="connsiteX0" fmla="*/ 502285 w 502285"/>
              <a:gd name="connsiteY0" fmla="*/ 515488 h 515488"/>
              <a:gd name="connsiteX1" fmla="*/ 436119 w 502285"/>
              <a:gd name="connsiteY1" fmla="*/ 0 h 515488"/>
              <a:gd name="connsiteX2" fmla="*/ 0 w 502285"/>
              <a:gd name="connsiteY2" fmla="*/ 439 h 515488"/>
              <a:gd name="connsiteX0" fmla="*/ 502285 w 502285"/>
              <a:gd name="connsiteY0" fmla="*/ 515050 h 515050"/>
              <a:gd name="connsiteX1" fmla="*/ 377261 w 502285"/>
              <a:gd name="connsiteY1" fmla="*/ 513755 h 515050"/>
              <a:gd name="connsiteX2" fmla="*/ 0 w 502285"/>
              <a:gd name="connsiteY2" fmla="*/ 1 h 515050"/>
              <a:gd name="connsiteX0" fmla="*/ 287272 w 287272"/>
              <a:gd name="connsiteY0" fmla="*/ 1295 h 819339"/>
              <a:gd name="connsiteX1" fmla="*/ 162248 w 287272"/>
              <a:gd name="connsiteY1" fmla="*/ 0 h 819339"/>
              <a:gd name="connsiteX2" fmla="*/ 0 w 287272"/>
              <a:gd name="connsiteY2" fmla="*/ 819340 h 819339"/>
              <a:gd name="connsiteX0" fmla="*/ 287272 w 287272"/>
              <a:gd name="connsiteY0" fmla="*/ 13991 h 832036"/>
              <a:gd name="connsiteX1" fmla="*/ 159846 w 287272"/>
              <a:gd name="connsiteY1" fmla="*/ 0 h 832036"/>
              <a:gd name="connsiteX2" fmla="*/ 0 w 287272"/>
              <a:gd name="connsiteY2" fmla="*/ 832036 h 832036"/>
              <a:gd name="connsiteX0" fmla="*/ 287272 w 287272"/>
              <a:gd name="connsiteY0" fmla="*/ 13991 h 841279"/>
              <a:gd name="connsiteX1" fmla="*/ 159846 w 287272"/>
              <a:gd name="connsiteY1" fmla="*/ 0 h 841279"/>
              <a:gd name="connsiteX2" fmla="*/ 0 w 287272"/>
              <a:gd name="connsiteY2" fmla="*/ 832036 h 841279"/>
              <a:gd name="connsiteX0" fmla="*/ 287272 w 287272"/>
              <a:gd name="connsiteY0" fmla="*/ 13991 h 832036"/>
              <a:gd name="connsiteX1" fmla="*/ 159846 w 287272"/>
              <a:gd name="connsiteY1" fmla="*/ 0 h 832036"/>
              <a:gd name="connsiteX2" fmla="*/ 0 w 287272"/>
              <a:gd name="connsiteY2" fmla="*/ 832036 h 832036"/>
              <a:gd name="connsiteX0" fmla="*/ 269254 w 269254"/>
              <a:gd name="connsiteY0" fmla="*/ 13991 h 832036"/>
              <a:gd name="connsiteX1" fmla="*/ 159846 w 269254"/>
              <a:gd name="connsiteY1" fmla="*/ 0 h 832036"/>
              <a:gd name="connsiteX2" fmla="*/ 0 w 269254"/>
              <a:gd name="connsiteY2" fmla="*/ 832036 h 832036"/>
              <a:gd name="connsiteX0" fmla="*/ 269254 w 269254"/>
              <a:gd name="connsiteY0" fmla="*/ 6849 h 832036"/>
              <a:gd name="connsiteX1" fmla="*/ 159846 w 269254"/>
              <a:gd name="connsiteY1" fmla="*/ 0 h 832036"/>
              <a:gd name="connsiteX2" fmla="*/ 0 w 269254"/>
              <a:gd name="connsiteY2" fmla="*/ 832036 h 832036"/>
              <a:gd name="connsiteX0" fmla="*/ 268804 w 268804"/>
              <a:gd name="connsiteY0" fmla="*/ 4468 h 832036"/>
              <a:gd name="connsiteX1" fmla="*/ 159846 w 268804"/>
              <a:gd name="connsiteY1" fmla="*/ 0 h 832036"/>
              <a:gd name="connsiteX2" fmla="*/ 0 w 268804"/>
              <a:gd name="connsiteY2" fmla="*/ 832036 h 832036"/>
              <a:gd name="connsiteX0" fmla="*/ 269705 w 269705"/>
              <a:gd name="connsiteY0" fmla="*/ 4468 h 832036"/>
              <a:gd name="connsiteX1" fmla="*/ 159846 w 269705"/>
              <a:gd name="connsiteY1" fmla="*/ 0 h 832036"/>
              <a:gd name="connsiteX2" fmla="*/ 0 w 269705"/>
              <a:gd name="connsiteY2" fmla="*/ 832036 h 832036"/>
              <a:gd name="connsiteX0" fmla="*/ 264750 w 264750"/>
              <a:gd name="connsiteY0" fmla="*/ 9228 h 832036"/>
              <a:gd name="connsiteX1" fmla="*/ 159846 w 264750"/>
              <a:gd name="connsiteY1" fmla="*/ 0 h 832036"/>
              <a:gd name="connsiteX2" fmla="*/ 0 w 264750"/>
              <a:gd name="connsiteY2" fmla="*/ 832036 h 832036"/>
              <a:gd name="connsiteX0" fmla="*/ 265200 w 265200"/>
              <a:gd name="connsiteY0" fmla="*/ 4468 h 832036"/>
              <a:gd name="connsiteX1" fmla="*/ 159846 w 265200"/>
              <a:gd name="connsiteY1" fmla="*/ 0 h 832036"/>
              <a:gd name="connsiteX2" fmla="*/ 0 w 265200"/>
              <a:gd name="connsiteY2" fmla="*/ 832036 h 832036"/>
              <a:gd name="connsiteX0" fmla="*/ 265200 w 265200"/>
              <a:gd name="connsiteY0" fmla="*/ 6848 h 832036"/>
              <a:gd name="connsiteX1" fmla="*/ 159846 w 265200"/>
              <a:gd name="connsiteY1" fmla="*/ 0 h 832036"/>
              <a:gd name="connsiteX2" fmla="*/ 0 w 265200"/>
              <a:gd name="connsiteY2" fmla="*/ 832036 h 832036"/>
              <a:gd name="connsiteX0" fmla="*/ 265651 w 265651"/>
              <a:gd name="connsiteY0" fmla="*/ 2086 h 832036"/>
              <a:gd name="connsiteX1" fmla="*/ 159846 w 265651"/>
              <a:gd name="connsiteY1" fmla="*/ 0 h 832036"/>
              <a:gd name="connsiteX2" fmla="*/ 0 w 265651"/>
              <a:gd name="connsiteY2" fmla="*/ 832036 h 832036"/>
              <a:gd name="connsiteX0" fmla="*/ 105805 w 105805"/>
              <a:gd name="connsiteY0" fmla="*/ 779284 h 779284"/>
              <a:gd name="connsiteX1" fmla="*/ 0 w 105805"/>
              <a:gd name="connsiteY1" fmla="*/ 777198 h 779284"/>
              <a:gd name="connsiteX2" fmla="*/ 1414 w 105805"/>
              <a:gd name="connsiteY2" fmla="*/ 0 h 779284"/>
              <a:gd name="connsiteX0" fmla="*/ 105323 w 105323"/>
              <a:gd name="connsiteY0" fmla="*/ 779284 h 779284"/>
              <a:gd name="connsiteX1" fmla="*/ 0 w 105323"/>
              <a:gd name="connsiteY1" fmla="*/ 545143 h 779284"/>
              <a:gd name="connsiteX2" fmla="*/ 932 w 105323"/>
              <a:gd name="connsiteY2" fmla="*/ 0 h 779284"/>
              <a:gd name="connsiteX0" fmla="*/ 104524 w 104524"/>
              <a:gd name="connsiteY0" fmla="*/ 779284 h 779284"/>
              <a:gd name="connsiteX1" fmla="*/ 164 w 104524"/>
              <a:gd name="connsiteY1" fmla="*/ 533057 h 779284"/>
              <a:gd name="connsiteX2" fmla="*/ 133 w 104524"/>
              <a:gd name="connsiteY2" fmla="*/ 0 h 779284"/>
              <a:gd name="connsiteX0" fmla="*/ 104391 w 104391"/>
              <a:gd name="connsiteY0" fmla="*/ 779284 h 779284"/>
              <a:gd name="connsiteX1" fmla="*/ 31 w 104391"/>
              <a:gd name="connsiteY1" fmla="*/ 533057 h 779284"/>
              <a:gd name="connsiteX2" fmla="*/ 0 w 104391"/>
              <a:gd name="connsiteY2" fmla="*/ 0 h 7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391" h="779284">
                <a:moveTo>
                  <a:pt x="104391" y="779284"/>
                </a:moveTo>
                <a:lnTo>
                  <a:pt x="31" y="533057"/>
                </a:lnTo>
                <a:cubicBezTo>
                  <a:pt x="21" y="355371"/>
                  <a:pt x="10" y="177686"/>
                  <a:pt x="0" y="0"/>
                </a:cubicBezTo>
              </a:path>
            </a:pathLst>
          </a:custGeom>
          <a:noFill/>
          <a:ln w="19050" cap="rnd">
            <a:solidFill>
              <a:schemeClr val="tx1">
                <a:lumMod val="75000"/>
                <a:lumOff val="25000"/>
              </a:schemeClr>
            </a:solidFill>
            <a:bevel/>
            <a:headEnd w="med" len="sm"/>
            <a:tailEnd type="oval" w="med" len="med"/>
          </a:ln>
          <a:extLst/>
        </p:spPr>
        <p:txBody>
          <a:bodyPr lIns="120747" tIns="60373" rIns="120747" bIns="60373" rtlCol="0" anchor="ctr"/>
          <a:lstStyle/>
          <a:p>
            <a:pPr algn="ctr" defTabSz="1207599">
              <a:defRPr/>
            </a:pPr>
            <a:endParaRPr lang="es-SV" sz="90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490" name="489 Forma libre"/>
          <p:cNvSpPr/>
          <p:nvPr/>
        </p:nvSpPr>
        <p:spPr bwMode="auto">
          <a:xfrm rot="16200000" flipH="1">
            <a:off x="9660151" y="4572035"/>
            <a:ext cx="743308" cy="284741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  <a:gd name="connsiteX0" fmla="*/ 1135857 w 1135857"/>
              <a:gd name="connsiteY0" fmla="*/ 515488 h 515488"/>
              <a:gd name="connsiteX1" fmla="*/ 1071960 w 1135857"/>
              <a:gd name="connsiteY1" fmla="*/ 0 h 515488"/>
              <a:gd name="connsiteX2" fmla="*/ 0 w 1135857"/>
              <a:gd name="connsiteY2" fmla="*/ 3519 h 515488"/>
              <a:gd name="connsiteX0" fmla="*/ 516656 w 516656"/>
              <a:gd name="connsiteY0" fmla="*/ 515488 h 515488"/>
              <a:gd name="connsiteX1" fmla="*/ 452759 w 516656"/>
              <a:gd name="connsiteY1" fmla="*/ 0 h 515488"/>
              <a:gd name="connsiteX2" fmla="*/ 0 w 516656"/>
              <a:gd name="connsiteY2" fmla="*/ 320212 h 515488"/>
              <a:gd name="connsiteX0" fmla="*/ 465224 w 465224"/>
              <a:gd name="connsiteY0" fmla="*/ 515488 h 515488"/>
              <a:gd name="connsiteX1" fmla="*/ 401327 w 465224"/>
              <a:gd name="connsiteY1" fmla="*/ 0 h 515488"/>
              <a:gd name="connsiteX2" fmla="*/ 0 w 465224"/>
              <a:gd name="connsiteY2" fmla="*/ 28150 h 515488"/>
              <a:gd name="connsiteX0" fmla="*/ 502285 w 502285"/>
              <a:gd name="connsiteY0" fmla="*/ 515488 h 515488"/>
              <a:gd name="connsiteX1" fmla="*/ 438388 w 502285"/>
              <a:gd name="connsiteY1" fmla="*/ 0 h 515488"/>
              <a:gd name="connsiteX2" fmla="*/ 0 w 502285"/>
              <a:gd name="connsiteY2" fmla="*/ 439 h 515488"/>
              <a:gd name="connsiteX0" fmla="*/ 502285 w 502285"/>
              <a:gd name="connsiteY0" fmla="*/ 593342 h 593342"/>
              <a:gd name="connsiteX1" fmla="*/ 438766 w 502285"/>
              <a:gd name="connsiteY1" fmla="*/ 0 h 593342"/>
              <a:gd name="connsiteX2" fmla="*/ 0 w 502285"/>
              <a:gd name="connsiteY2" fmla="*/ 78293 h 593342"/>
              <a:gd name="connsiteX0" fmla="*/ 502285 w 502285"/>
              <a:gd name="connsiteY0" fmla="*/ 515488 h 515488"/>
              <a:gd name="connsiteX1" fmla="*/ 436119 w 502285"/>
              <a:gd name="connsiteY1" fmla="*/ 0 h 515488"/>
              <a:gd name="connsiteX2" fmla="*/ 0 w 502285"/>
              <a:gd name="connsiteY2" fmla="*/ 439 h 515488"/>
              <a:gd name="connsiteX0" fmla="*/ 502285 w 502285"/>
              <a:gd name="connsiteY0" fmla="*/ 515050 h 515050"/>
              <a:gd name="connsiteX1" fmla="*/ 377261 w 502285"/>
              <a:gd name="connsiteY1" fmla="*/ 513755 h 515050"/>
              <a:gd name="connsiteX2" fmla="*/ 0 w 502285"/>
              <a:gd name="connsiteY2" fmla="*/ 1 h 515050"/>
              <a:gd name="connsiteX0" fmla="*/ 287272 w 287272"/>
              <a:gd name="connsiteY0" fmla="*/ 1295 h 819339"/>
              <a:gd name="connsiteX1" fmla="*/ 162248 w 287272"/>
              <a:gd name="connsiteY1" fmla="*/ 0 h 819339"/>
              <a:gd name="connsiteX2" fmla="*/ 0 w 287272"/>
              <a:gd name="connsiteY2" fmla="*/ 819340 h 819339"/>
              <a:gd name="connsiteX0" fmla="*/ 287272 w 287272"/>
              <a:gd name="connsiteY0" fmla="*/ 13991 h 832036"/>
              <a:gd name="connsiteX1" fmla="*/ 159846 w 287272"/>
              <a:gd name="connsiteY1" fmla="*/ 0 h 832036"/>
              <a:gd name="connsiteX2" fmla="*/ 0 w 287272"/>
              <a:gd name="connsiteY2" fmla="*/ 832036 h 832036"/>
              <a:gd name="connsiteX0" fmla="*/ 287272 w 287272"/>
              <a:gd name="connsiteY0" fmla="*/ 13991 h 841279"/>
              <a:gd name="connsiteX1" fmla="*/ 159846 w 287272"/>
              <a:gd name="connsiteY1" fmla="*/ 0 h 841279"/>
              <a:gd name="connsiteX2" fmla="*/ 0 w 287272"/>
              <a:gd name="connsiteY2" fmla="*/ 832036 h 841279"/>
              <a:gd name="connsiteX0" fmla="*/ 287272 w 287272"/>
              <a:gd name="connsiteY0" fmla="*/ 13991 h 832036"/>
              <a:gd name="connsiteX1" fmla="*/ 159846 w 287272"/>
              <a:gd name="connsiteY1" fmla="*/ 0 h 832036"/>
              <a:gd name="connsiteX2" fmla="*/ 0 w 287272"/>
              <a:gd name="connsiteY2" fmla="*/ 832036 h 832036"/>
              <a:gd name="connsiteX0" fmla="*/ 269254 w 269254"/>
              <a:gd name="connsiteY0" fmla="*/ 13991 h 832036"/>
              <a:gd name="connsiteX1" fmla="*/ 159846 w 269254"/>
              <a:gd name="connsiteY1" fmla="*/ 0 h 832036"/>
              <a:gd name="connsiteX2" fmla="*/ 0 w 269254"/>
              <a:gd name="connsiteY2" fmla="*/ 832036 h 832036"/>
              <a:gd name="connsiteX0" fmla="*/ 269254 w 269254"/>
              <a:gd name="connsiteY0" fmla="*/ 6849 h 832036"/>
              <a:gd name="connsiteX1" fmla="*/ 159846 w 269254"/>
              <a:gd name="connsiteY1" fmla="*/ 0 h 832036"/>
              <a:gd name="connsiteX2" fmla="*/ 0 w 269254"/>
              <a:gd name="connsiteY2" fmla="*/ 832036 h 832036"/>
              <a:gd name="connsiteX0" fmla="*/ 268804 w 268804"/>
              <a:gd name="connsiteY0" fmla="*/ 4468 h 832036"/>
              <a:gd name="connsiteX1" fmla="*/ 159846 w 268804"/>
              <a:gd name="connsiteY1" fmla="*/ 0 h 832036"/>
              <a:gd name="connsiteX2" fmla="*/ 0 w 268804"/>
              <a:gd name="connsiteY2" fmla="*/ 832036 h 832036"/>
              <a:gd name="connsiteX0" fmla="*/ 269705 w 269705"/>
              <a:gd name="connsiteY0" fmla="*/ 4468 h 832036"/>
              <a:gd name="connsiteX1" fmla="*/ 159846 w 269705"/>
              <a:gd name="connsiteY1" fmla="*/ 0 h 832036"/>
              <a:gd name="connsiteX2" fmla="*/ 0 w 269705"/>
              <a:gd name="connsiteY2" fmla="*/ 832036 h 832036"/>
              <a:gd name="connsiteX0" fmla="*/ 264750 w 264750"/>
              <a:gd name="connsiteY0" fmla="*/ 9228 h 832036"/>
              <a:gd name="connsiteX1" fmla="*/ 159846 w 264750"/>
              <a:gd name="connsiteY1" fmla="*/ 0 h 832036"/>
              <a:gd name="connsiteX2" fmla="*/ 0 w 264750"/>
              <a:gd name="connsiteY2" fmla="*/ 832036 h 832036"/>
              <a:gd name="connsiteX0" fmla="*/ 265200 w 265200"/>
              <a:gd name="connsiteY0" fmla="*/ 4468 h 832036"/>
              <a:gd name="connsiteX1" fmla="*/ 159846 w 265200"/>
              <a:gd name="connsiteY1" fmla="*/ 0 h 832036"/>
              <a:gd name="connsiteX2" fmla="*/ 0 w 265200"/>
              <a:gd name="connsiteY2" fmla="*/ 832036 h 832036"/>
              <a:gd name="connsiteX0" fmla="*/ 265200 w 265200"/>
              <a:gd name="connsiteY0" fmla="*/ 6848 h 832036"/>
              <a:gd name="connsiteX1" fmla="*/ 159846 w 265200"/>
              <a:gd name="connsiteY1" fmla="*/ 0 h 832036"/>
              <a:gd name="connsiteX2" fmla="*/ 0 w 265200"/>
              <a:gd name="connsiteY2" fmla="*/ 832036 h 832036"/>
              <a:gd name="connsiteX0" fmla="*/ 265651 w 265651"/>
              <a:gd name="connsiteY0" fmla="*/ 2086 h 832036"/>
              <a:gd name="connsiteX1" fmla="*/ 159846 w 265651"/>
              <a:gd name="connsiteY1" fmla="*/ 0 h 832036"/>
              <a:gd name="connsiteX2" fmla="*/ 0 w 265651"/>
              <a:gd name="connsiteY2" fmla="*/ 832036 h 832036"/>
              <a:gd name="connsiteX0" fmla="*/ 231417 w 231417"/>
              <a:gd name="connsiteY0" fmla="*/ 2086 h 1003436"/>
              <a:gd name="connsiteX1" fmla="*/ 125612 w 231417"/>
              <a:gd name="connsiteY1" fmla="*/ 0 h 1003436"/>
              <a:gd name="connsiteX2" fmla="*/ 0 w 231417"/>
              <a:gd name="connsiteY2" fmla="*/ 1003436 h 1003436"/>
              <a:gd name="connsiteX0" fmla="*/ 105805 w 105805"/>
              <a:gd name="connsiteY0" fmla="*/ 2086 h 546375"/>
              <a:gd name="connsiteX1" fmla="*/ 0 w 105805"/>
              <a:gd name="connsiteY1" fmla="*/ 0 h 546375"/>
              <a:gd name="connsiteX2" fmla="*/ 230 w 105805"/>
              <a:gd name="connsiteY2" fmla="*/ 546375 h 54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05" h="546375">
                <a:moveTo>
                  <a:pt x="105805" y="2086"/>
                </a:moveTo>
                <a:lnTo>
                  <a:pt x="0" y="0"/>
                </a:lnTo>
                <a:cubicBezTo>
                  <a:pt x="77" y="182125"/>
                  <a:pt x="153" y="364250"/>
                  <a:pt x="230" y="546375"/>
                </a:cubicBezTo>
              </a:path>
            </a:pathLst>
          </a:custGeom>
          <a:noFill/>
          <a:ln w="19050" cap="rnd">
            <a:solidFill>
              <a:schemeClr val="tx1">
                <a:lumMod val="75000"/>
                <a:lumOff val="25000"/>
              </a:schemeClr>
            </a:solidFill>
            <a:bevel/>
            <a:headEnd w="med" len="sm"/>
            <a:tailEnd type="oval" w="med" len="med"/>
          </a:ln>
          <a:extLst/>
        </p:spPr>
        <p:txBody>
          <a:bodyPr lIns="120747" tIns="60373" rIns="120747" bIns="60373" rtlCol="0" anchor="ctr"/>
          <a:lstStyle/>
          <a:p>
            <a:pPr algn="ctr" defTabSz="1207599">
              <a:defRPr/>
            </a:pPr>
            <a:endParaRPr lang="es-SV" sz="90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486" name="1 Marcador de texto">
            <a:extLst>
              <a:ext uri="{FF2B5EF4-FFF2-40B4-BE49-F238E27FC236}">
                <a16:creationId xmlns:a16="http://schemas.microsoft.com/office/drawing/2014/main" xmlns="" id="{B9539DCC-EE2D-4D51-864B-D2C80332A03F}"/>
              </a:ext>
            </a:extLst>
          </p:cNvPr>
          <p:cNvSpPr txBox="1">
            <a:spLocks/>
          </p:cNvSpPr>
          <p:nvPr/>
        </p:nvSpPr>
        <p:spPr>
          <a:xfrm>
            <a:off x="728499" y="212012"/>
            <a:ext cx="10978348" cy="9540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0" indent="-228600" algn="r" defTabSz="120838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400"/>
              <a:buFont typeface="Arial" panose="020B0604020202020204" pitchFamily="34" charset="0"/>
              <a:buNone/>
            </a:pPr>
            <a:r>
              <a:rPr lang="es-ES" sz="2800" b="1" dirty="0">
                <a:solidFill>
                  <a:srgbClr val="F52F63"/>
                </a:solidFill>
                <a:latin typeface="Avenir Next Condensed" panose="020B0506020202020204" pitchFamily="34" charset="0"/>
                <a:ea typeface="+mj-ea"/>
                <a:cs typeface="Calibri" panose="020F0502020204030204" pitchFamily="34" charset="0"/>
              </a:rPr>
              <a:t>4. Proceso logístico nacionalización, legalización, asignación y distribución de la Vacuna COVID  19</a:t>
            </a:r>
            <a:endParaRPr lang="es-ES" sz="1200" b="1" dirty="0">
              <a:solidFill>
                <a:srgbClr val="F52F63"/>
              </a:solidFill>
              <a:latin typeface="Avenir Next Condensed" panose="020B050602020202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87" name="489 Forma libre">
            <a:extLst>
              <a:ext uri="{FF2B5EF4-FFF2-40B4-BE49-F238E27FC236}">
                <a16:creationId xmlns:a16="http://schemas.microsoft.com/office/drawing/2014/main" xmlns="" id="{49AD12FA-26E0-473A-89F5-F69ED41589F1}"/>
              </a:ext>
            </a:extLst>
          </p:cNvPr>
          <p:cNvSpPr/>
          <p:nvPr/>
        </p:nvSpPr>
        <p:spPr bwMode="auto">
          <a:xfrm rot="16200000" flipH="1">
            <a:off x="8058617" y="4139775"/>
            <a:ext cx="743308" cy="284741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  <a:gd name="connsiteX0" fmla="*/ 1135857 w 1135857"/>
              <a:gd name="connsiteY0" fmla="*/ 515488 h 515488"/>
              <a:gd name="connsiteX1" fmla="*/ 1071960 w 1135857"/>
              <a:gd name="connsiteY1" fmla="*/ 0 h 515488"/>
              <a:gd name="connsiteX2" fmla="*/ 0 w 1135857"/>
              <a:gd name="connsiteY2" fmla="*/ 3519 h 515488"/>
              <a:gd name="connsiteX0" fmla="*/ 516656 w 516656"/>
              <a:gd name="connsiteY0" fmla="*/ 515488 h 515488"/>
              <a:gd name="connsiteX1" fmla="*/ 452759 w 516656"/>
              <a:gd name="connsiteY1" fmla="*/ 0 h 515488"/>
              <a:gd name="connsiteX2" fmla="*/ 0 w 516656"/>
              <a:gd name="connsiteY2" fmla="*/ 320212 h 515488"/>
              <a:gd name="connsiteX0" fmla="*/ 465224 w 465224"/>
              <a:gd name="connsiteY0" fmla="*/ 515488 h 515488"/>
              <a:gd name="connsiteX1" fmla="*/ 401327 w 465224"/>
              <a:gd name="connsiteY1" fmla="*/ 0 h 515488"/>
              <a:gd name="connsiteX2" fmla="*/ 0 w 465224"/>
              <a:gd name="connsiteY2" fmla="*/ 28150 h 515488"/>
              <a:gd name="connsiteX0" fmla="*/ 502285 w 502285"/>
              <a:gd name="connsiteY0" fmla="*/ 515488 h 515488"/>
              <a:gd name="connsiteX1" fmla="*/ 438388 w 502285"/>
              <a:gd name="connsiteY1" fmla="*/ 0 h 515488"/>
              <a:gd name="connsiteX2" fmla="*/ 0 w 502285"/>
              <a:gd name="connsiteY2" fmla="*/ 439 h 515488"/>
              <a:gd name="connsiteX0" fmla="*/ 502285 w 502285"/>
              <a:gd name="connsiteY0" fmla="*/ 593342 h 593342"/>
              <a:gd name="connsiteX1" fmla="*/ 438766 w 502285"/>
              <a:gd name="connsiteY1" fmla="*/ 0 h 593342"/>
              <a:gd name="connsiteX2" fmla="*/ 0 w 502285"/>
              <a:gd name="connsiteY2" fmla="*/ 78293 h 593342"/>
              <a:gd name="connsiteX0" fmla="*/ 502285 w 502285"/>
              <a:gd name="connsiteY0" fmla="*/ 515488 h 515488"/>
              <a:gd name="connsiteX1" fmla="*/ 436119 w 502285"/>
              <a:gd name="connsiteY1" fmla="*/ 0 h 515488"/>
              <a:gd name="connsiteX2" fmla="*/ 0 w 502285"/>
              <a:gd name="connsiteY2" fmla="*/ 439 h 515488"/>
              <a:gd name="connsiteX0" fmla="*/ 502285 w 502285"/>
              <a:gd name="connsiteY0" fmla="*/ 515050 h 515050"/>
              <a:gd name="connsiteX1" fmla="*/ 377261 w 502285"/>
              <a:gd name="connsiteY1" fmla="*/ 513755 h 515050"/>
              <a:gd name="connsiteX2" fmla="*/ 0 w 502285"/>
              <a:gd name="connsiteY2" fmla="*/ 1 h 515050"/>
              <a:gd name="connsiteX0" fmla="*/ 287272 w 287272"/>
              <a:gd name="connsiteY0" fmla="*/ 1295 h 819339"/>
              <a:gd name="connsiteX1" fmla="*/ 162248 w 287272"/>
              <a:gd name="connsiteY1" fmla="*/ 0 h 819339"/>
              <a:gd name="connsiteX2" fmla="*/ 0 w 287272"/>
              <a:gd name="connsiteY2" fmla="*/ 819340 h 819339"/>
              <a:gd name="connsiteX0" fmla="*/ 287272 w 287272"/>
              <a:gd name="connsiteY0" fmla="*/ 13991 h 832036"/>
              <a:gd name="connsiteX1" fmla="*/ 159846 w 287272"/>
              <a:gd name="connsiteY1" fmla="*/ 0 h 832036"/>
              <a:gd name="connsiteX2" fmla="*/ 0 w 287272"/>
              <a:gd name="connsiteY2" fmla="*/ 832036 h 832036"/>
              <a:gd name="connsiteX0" fmla="*/ 287272 w 287272"/>
              <a:gd name="connsiteY0" fmla="*/ 13991 h 841279"/>
              <a:gd name="connsiteX1" fmla="*/ 159846 w 287272"/>
              <a:gd name="connsiteY1" fmla="*/ 0 h 841279"/>
              <a:gd name="connsiteX2" fmla="*/ 0 w 287272"/>
              <a:gd name="connsiteY2" fmla="*/ 832036 h 841279"/>
              <a:gd name="connsiteX0" fmla="*/ 287272 w 287272"/>
              <a:gd name="connsiteY0" fmla="*/ 13991 h 832036"/>
              <a:gd name="connsiteX1" fmla="*/ 159846 w 287272"/>
              <a:gd name="connsiteY1" fmla="*/ 0 h 832036"/>
              <a:gd name="connsiteX2" fmla="*/ 0 w 287272"/>
              <a:gd name="connsiteY2" fmla="*/ 832036 h 832036"/>
              <a:gd name="connsiteX0" fmla="*/ 269254 w 269254"/>
              <a:gd name="connsiteY0" fmla="*/ 13991 h 832036"/>
              <a:gd name="connsiteX1" fmla="*/ 159846 w 269254"/>
              <a:gd name="connsiteY1" fmla="*/ 0 h 832036"/>
              <a:gd name="connsiteX2" fmla="*/ 0 w 269254"/>
              <a:gd name="connsiteY2" fmla="*/ 832036 h 832036"/>
              <a:gd name="connsiteX0" fmla="*/ 269254 w 269254"/>
              <a:gd name="connsiteY0" fmla="*/ 6849 h 832036"/>
              <a:gd name="connsiteX1" fmla="*/ 159846 w 269254"/>
              <a:gd name="connsiteY1" fmla="*/ 0 h 832036"/>
              <a:gd name="connsiteX2" fmla="*/ 0 w 269254"/>
              <a:gd name="connsiteY2" fmla="*/ 832036 h 832036"/>
              <a:gd name="connsiteX0" fmla="*/ 268804 w 268804"/>
              <a:gd name="connsiteY0" fmla="*/ 4468 h 832036"/>
              <a:gd name="connsiteX1" fmla="*/ 159846 w 268804"/>
              <a:gd name="connsiteY1" fmla="*/ 0 h 832036"/>
              <a:gd name="connsiteX2" fmla="*/ 0 w 268804"/>
              <a:gd name="connsiteY2" fmla="*/ 832036 h 832036"/>
              <a:gd name="connsiteX0" fmla="*/ 269705 w 269705"/>
              <a:gd name="connsiteY0" fmla="*/ 4468 h 832036"/>
              <a:gd name="connsiteX1" fmla="*/ 159846 w 269705"/>
              <a:gd name="connsiteY1" fmla="*/ 0 h 832036"/>
              <a:gd name="connsiteX2" fmla="*/ 0 w 269705"/>
              <a:gd name="connsiteY2" fmla="*/ 832036 h 832036"/>
              <a:gd name="connsiteX0" fmla="*/ 264750 w 264750"/>
              <a:gd name="connsiteY0" fmla="*/ 9228 h 832036"/>
              <a:gd name="connsiteX1" fmla="*/ 159846 w 264750"/>
              <a:gd name="connsiteY1" fmla="*/ 0 h 832036"/>
              <a:gd name="connsiteX2" fmla="*/ 0 w 264750"/>
              <a:gd name="connsiteY2" fmla="*/ 832036 h 832036"/>
              <a:gd name="connsiteX0" fmla="*/ 265200 w 265200"/>
              <a:gd name="connsiteY0" fmla="*/ 4468 h 832036"/>
              <a:gd name="connsiteX1" fmla="*/ 159846 w 265200"/>
              <a:gd name="connsiteY1" fmla="*/ 0 h 832036"/>
              <a:gd name="connsiteX2" fmla="*/ 0 w 265200"/>
              <a:gd name="connsiteY2" fmla="*/ 832036 h 832036"/>
              <a:gd name="connsiteX0" fmla="*/ 265200 w 265200"/>
              <a:gd name="connsiteY0" fmla="*/ 6848 h 832036"/>
              <a:gd name="connsiteX1" fmla="*/ 159846 w 265200"/>
              <a:gd name="connsiteY1" fmla="*/ 0 h 832036"/>
              <a:gd name="connsiteX2" fmla="*/ 0 w 265200"/>
              <a:gd name="connsiteY2" fmla="*/ 832036 h 832036"/>
              <a:gd name="connsiteX0" fmla="*/ 265651 w 265651"/>
              <a:gd name="connsiteY0" fmla="*/ 2086 h 832036"/>
              <a:gd name="connsiteX1" fmla="*/ 159846 w 265651"/>
              <a:gd name="connsiteY1" fmla="*/ 0 h 832036"/>
              <a:gd name="connsiteX2" fmla="*/ 0 w 265651"/>
              <a:gd name="connsiteY2" fmla="*/ 832036 h 832036"/>
              <a:gd name="connsiteX0" fmla="*/ 231417 w 231417"/>
              <a:gd name="connsiteY0" fmla="*/ 2086 h 1003436"/>
              <a:gd name="connsiteX1" fmla="*/ 125612 w 231417"/>
              <a:gd name="connsiteY1" fmla="*/ 0 h 1003436"/>
              <a:gd name="connsiteX2" fmla="*/ 0 w 231417"/>
              <a:gd name="connsiteY2" fmla="*/ 1003436 h 1003436"/>
              <a:gd name="connsiteX0" fmla="*/ 105805 w 105805"/>
              <a:gd name="connsiteY0" fmla="*/ 2086 h 546375"/>
              <a:gd name="connsiteX1" fmla="*/ 0 w 105805"/>
              <a:gd name="connsiteY1" fmla="*/ 0 h 546375"/>
              <a:gd name="connsiteX2" fmla="*/ 230 w 105805"/>
              <a:gd name="connsiteY2" fmla="*/ 546375 h 54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05" h="546375">
                <a:moveTo>
                  <a:pt x="105805" y="2086"/>
                </a:moveTo>
                <a:lnTo>
                  <a:pt x="0" y="0"/>
                </a:lnTo>
                <a:cubicBezTo>
                  <a:pt x="77" y="182125"/>
                  <a:pt x="153" y="364250"/>
                  <a:pt x="230" y="546375"/>
                </a:cubicBezTo>
              </a:path>
            </a:pathLst>
          </a:custGeom>
          <a:noFill/>
          <a:ln w="19050" cap="rnd">
            <a:solidFill>
              <a:schemeClr val="tx1">
                <a:lumMod val="75000"/>
                <a:lumOff val="25000"/>
              </a:schemeClr>
            </a:solidFill>
            <a:bevel/>
            <a:headEnd w="med" len="sm"/>
            <a:tailEnd type="oval" w="med" len="med"/>
          </a:ln>
          <a:extLst/>
        </p:spPr>
        <p:txBody>
          <a:bodyPr lIns="120747" tIns="60373" rIns="120747" bIns="60373" rtlCol="0" anchor="ctr"/>
          <a:lstStyle/>
          <a:p>
            <a:pPr algn="ctr" defTabSz="1207599">
              <a:defRPr/>
            </a:pPr>
            <a:endParaRPr lang="es-SV" sz="90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491" name="489 Forma libre">
            <a:extLst>
              <a:ext uri="{FF2B5EF4-FFF2-40B4-BE49-F238E27FC236}">
                <a16:creationId xmlns:a16="http://schemas.microsoft.com/office/drawing/2014/main" xmlns="" id="{6D01D22E-53B8-464B-9ECE-1D09053284AF}"/>
              </a:ext>
            </a:extLst>
          </p:cNvPr>
          <p:cNvSpPr/>
          <p:nvPr/>
        </p:nvSpPr>
        <p:spPr bwMode="auto">
          <a:xfrm rot="16200000" flipH="1">
            <a:off x="3581465" y="3065039"/>
            <a:ext cx="743308" cy="284741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  <a:gd name="connsiteX0" fmla="*/ 1135857 w 1135857"/>
              <a:gd name="connsiteY0" fmla="*/ 515488 h 515488"/>
              <a:gd name="connsiteX1" fmla="*/ 1071960 w 1135857"/>
              <a:gd name="connsiteY1" fmla="*/ 0 h 515488"/>
              <a:gd name="connsiteX2" fmla="*/ 0 w 1135857"/>
              <a:gd name="connsiteY2" fmla="*/ 3519 h 515488"/>
              <a:gd name="connsiteX0" fmla="*/ 516656 w 516656"/>
              <a:gd name="connsiteY0" fmla="*/ 515488 h 515488"/>
              <a:gd name="connsiteX1" fmla="*/ 452759 w 516656"/>
              <a:gd name="connsiteY1" fmla="*/ 0 h 515488"/>
              <a:gd name="connsiteX2" fmla="*/ 0 w 516656"/>
              <a:gd name="connsiteY2" fmla="*/ 320212 h 515488"/>
              <a:gd name="connsiteX0" fmla="*/ 465224 w 465224"/>
              <a:gd name="connsiteY0" fmla="*/ 515488 h 515488"/>
              <a:gd name="connsiteX1" fmla="*/ 401327 w 465224"/>
              <a:gd name="connsiteY1" fmla="*/ 0 h 515488"/>
              <a:gd name="connsiteX2" fmla="*/ 0 w 465224"/>
              <a:gd name="connsiteY2" fmla="*/ 28150 h 515488"/>
              <a:gd name="connsiteX0" fmla="*/ 502285 w 502285"/>
              <a:gd name="connsiteY0" fmla="*/ 515488 h 515488"/>
              <a:gd name="connsiteX1" fmla="*/ 438388 w 502285"/>
              <a:gd name="connsiteY1" fmla="*/ 0 h 515488"/>
              <a:gd name="connsiteX2" fmla="*/ 0 w 502285"/>
              <a:gd name="connsiteY2" fmla="*/ 439 h 515488"/>
              <a:gd name="connsiteX0" fmla="*/ 502285 w 502285"/>
              <a:gd name="connsiteY0" fmla="*/ 593342 h 593342"/>
              <a:gd name="connsiteX1" fmla="*/ 438766 w 502285"/>
              <a:gd name="connsiteY1" fmla="*/ 0 h 593342"/>
              <a:gd name="connsiteX2" fmla="*/ 0 w 502285"/>
              <a:gd name="connsiteY2" fmla="*/ 78293 h 593342"/>
              <a:gd name="connsiteX0" fmla="*/ 502285 w 502285"/>
              <a:gd name="connsiteY0" fmla="*/ 515488 h 515488"/>
              <a:gd name="connsiteX1" fmla="*/ 436119 w 502285"/>
              <a:gd name="connsiteY1" fmla="*/ 0 h 515488"/>
              <a:gd name="connsiteX2" fmla="*/ 0 w 502285"/>
              <a:gd name="connsiteY2" fmla="*/ 439 h 515488"/>
              <a:gd name="connsiteX0" fmla="*/ 502285 w 502285"/>
              <a:gd name="connsiteY0" fmla="*/ 515050 h 515050"/>
              <a:gd name="connsiteX1" fmla="*/ 377261 w 502285"/>
              <a:gd name="connsiteY1" fmla="*/ 513755 h 515050"/>
              <a:gd name="connsiteX2" fmla="*/ 0 w 502285"/>
              <a:gd name="connsiteY2" fmla="*/ 1 h 515050"/>
              <a:gd name="connsiteX0" fmla="*/ 287272 w 287272"/>
              <a:gd name="connsiteY0" fmla="*/ 1295 h 819339"/>
              <a:gd name="connsiteX1" fmla="*/ 162248 w 287272"/>
              <a:gd name="connsiteY1" fmla="*/ 0 h 819339"/>
              <a:gd name="connsiteX2" fmla="*/ 0 w 287272"/>
              <a:gd name="connsiteY2" fmla="*/ 819340 h 819339"/>
              <a:gd name="connsiteX0" fmla="*/ 287272 w 287272"/>
              <a:gd name="connsiteY0" fmla="*/ 13991 h 832036"/>
              <a:gd name="connsiteX1" fmla="*/ 159846 w 287272"/>
              <a:gd name="connsiteY1" fmla="*/ 0 h 832036"/>
              <a:gd name="connsiteX2" fmla="*/ 0 w 287272"/>
              <a:gd name="connsiteY2" fmla="*/ 832036 h 832036"/>
              <a:gd name="connsiteX0" fmla="*/ 287272 w 287272"/>
              <a:gd name="connsiteY0" fmla="*/ 13991 h 841279"/>
              <a:gd name="connsiteX1" fmla="*/ 159846 w 287272"/>
              <a:gd name="connsiteY1" fmla="*/ 0 h 841279"/>
              <a:gd name="connsiteX2" fmla="*/ 0 w 287272"/>
              <a:gd name="connsiteY2" fmla="*/ 832036 h 841279"/>
              <a:gd name="connsiteX0" fmla="*/ 287272 w 287272"/>
              <a:gd name="connsiteY0" fmla="*/ 13991 h 832036"/>
              <a:gd name="connsiteX1" fmla="*/ 159846 w 287272"/>
              <a:gd name="connsiteY1" fmla="*/ 0 h 832036"/>
              <a:gd name="connsiteX2" fmla="*/ 0 w 287272"/>
              <a:gd name="connsiteY2" fmla="*/ 832036 h 832036"/>
              <a:gd name="connsiteX0" fmla="*/ 269254 w 269254"/>
              <a:gd name="connsiteY0" fmla="*/ 13991 h 832036"/>
              <a:gd name="connsiteX1" fmla="*/ 159846 w 269254"/>
              <a:gd name="connsiteY1" fmla="*/ 0 h 832036"/>
              <a:gd name="connsiteX2" fmla="*/ 0 w 269254"/>
              <a:gd name="connsiteY2" fmla="*/ 832036 h 832036"/>
              <a:gd name="connsiteX0" fmla="*/ 269254 w 269254"/>
              <a:gd name="connsiteY0" fmla="*/ 6849 h 832036"/>
              <a:gd name="connsiteX1" fmla="*/ 159846 w 269254"/>
              <a:gd name="connsiteY1" fmla="*/ 0 h 832036"/>
              <a:gd name="connsiteX2" fmla="*/ 0 w 269254"/>
              <a:gd name="connsiteY2" fmla="*/ 832036 h 832036"/>
              <a:gd name="connsiteX0" fmla="*/ 268804 w 268804"/>
              <a:gd name="connsiteY0" fmla="*/ 4468 h 832036"/>
              <a:gd name="connsiteX1" fmla="*/ 159846 w 268804"/>
              <a:gd name="connsiteY1" fmla="*/ 0 h 832036"/>
              <a:gd name="connsiteX2" fmla="*/ 0 w 268804"/>
              <a:gd name="connsiteY2" fmla="*/ 832036 h 832036"/>
              <a:gd name="connsiteX0" fmla="*/ 269705 w 269705"/>
              <a:gd name="connsiteY0" fmla="*/ 4468 h 832036"/>
              <a:gd name="connsiteX1" fmla="*/ 159846 w 269705"/>
              <a:gd name="connsiteY1" fmla="*/ 0 h 832036"/>
              <a:gd name="connsiteX2" fmla="*/ 0 w 269705"/>
              <a:gd name="connsiteY2" fmla="*/ 832036 h 832036"/>
              <a:gd name="connsiteX0" fmla="*/ 264750 w 264750"/>
              <a:gd name="connsiteY0" fmla="*/ 9228 h 832036"/>
              <a:gd name="connsiteX1" fmla="*/ 159846 w 264750"/>
              <a:gd name="connsiteY1" fmla="*/ 0 h 832036"/>
              <a:gd name="connsiteX2" fmla="*/ 0 w 264750"/>
              <a:gd name="connsiteY2" fmla="*/ 832036 h 832036"/>
              <a:gd name="connsiteX0" fmla="*/ 265200 w 265200"/>
              <a:gd name="connsiteY0" fmla="*/ 4468 h 832036"/>
              <a:gd name="connsiteX1" fmla="*/ 159846 w 265200"/>
              <a:gd name="connsiteY1" fmla="*/ 0 h 832036"/>
              <a:gd name="connsiteX2" fmla="*/ 0 w 265200"/>
              <a:gd name="connsiteY2" fmla="*/ 832036 h 832036"/>
              <a:gd name="connsiteX0" fmla="*/ 265200 w 265200"/>
              <a:gd name="connsiteY0" fmla="*/ 6848 h 832036"/>
              <a:gd name="connsiteX1" fmla="*/ 159846 w 265200"/>
              <a:gd name="connsiteY1" fmla="*/ 0 h 832036"/>
              <a:gd name="connsiteX2" fmla="*/ 0 w 265200"/>
              <a:gd name="connsiteY2" fmla="*/ 832036 h 832036"/>
              <a:gd name="connsiteX0" fmla="*/ 265651 w 265651"/>
              <a:gd name="connsiteY0" fmla="*/ 2086 h 832036"/>
              <a:gd name="connsiteX1" fmla="*/ 159846 w 265651"/>
              <a:gd name="connsiteY1" fmla="*/ 0 h 832036"/>
              <a:gd name="connsiteX2" fmla="*/ 0 w 265651"/>
              <a:gd name="connsiteY2" fmla="*/ 832036 h 832036"/>
              <a:gd name="connsiteX0" fmla="*/ 231417 w 231417"/>
              <a:gd name="connsiteY0" fmla="*/ 2086 h 1003436"/>
              <a:gd name="connsiteX1" fmla="*/ 125612 w 231417"/>
              <a:gd name="connsiteY1" fmla="*/ 0 h 1003436"/>
              <a:gd name="connsiteX2" fmla="*/ 0 w 231417"/>
              <a:gd name="connsiteY2" fmla="*/ 1003436 h 1003436"/>
              <a:gd name="connsiteX0" fmla="*/ 105805 w 105805"/>
              <a:gd name="connsiteY0" fmla="*/ 2086 h 546375"/>
              <a:gd name="connsiteX1" fmla="*/ 0 w 105805"/>
              <a:gd name="connsiteY1" fmla="*/ 0 h 546375"/>
              <a:gd name="connsiteX2" fmla="*/ 230 w 105805"/>
              <a:gd name="connsiteY2" fmla="*/ 546375 h 54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05" h="546375">
                <a:moveTo>
                  <a:pt x="105805" y="2086"/>
                </a:moveTo>
                <a:lnTo>
                  <a:pt x="0" y="0"/>
                </a:lnTo>
                <a:cubicBezTo>
                  <a:pt x="77" y="182125"/>
                  <a:pt x="153" y="364250"/>
                  <a:pt x="230" y="546375"/>
                </a:cubicBezTo>
              </a:path>
            </a:pathLst>
          </a:custGeom>
          <a:noFill/>
          <a:ln w="19050" cap="rnd">
            <a:solidFill>
              <a:schemeClr val="tx1">
                <a:lumMod val="75000"/>
                <a:lumOff val="25000"/>
              </a:schemeClr>
            </a:solidFill>
            <a:bevel/>
            <a:headEnd w="med" len="sm"/>
            <a:tailEnd type="oval" w="med" len="med"/>
          </a:ln>
          <a:extLst/>
        </p:spPr>
        <p:txBody>
          <a:bodyPr lIns="120747" tIns="60373" rIns="120747" bIns="60373" rtlCol="0" anchor="ctr"/>
          <a:lstStyle/>
          <a:p>
            <a:pPr algn="ctr" defTabSz="1207599">
              <a:defRPr/>
            </a:pPr>
            <a:endParaRPr lang="es-SV" sz="90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571" name="489 Forma libre">
            <a:extLst>
              <a:ext uri="{FF2B5EF4-FFF2-40B4-BE49-F238E27FC236}">
                <a16:creationId xmlns:a16="http://schemas.microsoft.com/office/drawing/2014/main" xmlns="" id="{4920A537-1386-473A-BBFB-76FCDF1727C3}"/>
              </a:ext>
            </a:extLst>
          </p:cNvPr>
          <p:cNvSpPr/>
          <p:nvPr/>
        </p:nvSpPr>
        <p:spPr bwMode="auto">
          <a:xfrm rot="16200000" flipH="1">
            <a:off x="422551" y="2282617"/>
            <a:ext cx="743308" cy="284741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  <a:gd name="connsiteX0" fmla="*/ 1135857 w 1135857"/>
              <a:gd name="connsiteY0" fmla="*/ 515488 h 515488"/>
              <a:gd name="connsiteX1" fmla="*/ 1071960 w 1135857"/>
              <a:gd name="connsiteY1" fmla="*/ 0 h 515488"/>
              <a:gd name="connsiteX2" fmla="*/ 0 w 1135857"/>
              <a:gd name="connsiteY2" fmla="*/ 3519 h 515488"/>
              <a:gd name="connsiteX0" fmla="*/ 516656 w 516656"/>
              <a:gd name="connsiteY0" fmla="*/ 515488 h 515488"/>
              <a:gd name="connsiteX1" fmla="*/ 452759 w 516656"/>
              <a:gd name="connsiteY1" fmla="*/ 0 h 515488"/>
              <a:gd name="connsiteX2" fmla="*/ 0 w 516656"/>
              <a:gd name="connsiteY2" fmla="*/ 320212 h 515488"/>
              <a:gd name="connsiteX0" fmla="*/ 465224 w 465224"/>
              <a:gd name="connsiteY0" fmla="*/ 515488 h 515488"/>
              <a:gd name="connsiteX1" fmla="*/ 401327 w 465224"/>
              <a:gd name="connsiteY1" fmla="*/ 0 h 515488"/>
              <a:gd name="connsiteX2" fmla="*/ 0 w 465224"/>
              <a:gd name="connsiteY2" fmla="*/ 28150 h 515488"/>
              <a:gd name="connsiteX0" fmla="*/ 502285 w 502285"/>
              <a:gd name="connsiteY0" fmla="*/ 515488 h 515488"/>
              <a:gd name="connsiteX1" fmla="*/ 438388 w 502285"/>
              <a:gd name="connsiteY1" fmla="*/ 0 h 515488"/>
              <a:gd name="connsiteX2" fmla="*/ 0 w 502285"/>
              <a:gd name="connsiteY2" fmla="*/ 439 h 515488"/>
              <a:gd name="connsiteX0" fmla="*/ 502285 w 502285"/>
              <a:gd name="connsiteY0" fmla="*/ 593342 h 593342"/>
              <a:gd name="connsiteX1" fmla="*/ 438766 w 502285"/>
              <a:gd name="connsiteY1" fmla="*/ 0 h 593342"/>
              <a:gd name="connsiteX2" fmla="*/ 0 w 502285"/>
              <a:gd name="connsiteY2" fmla="*/ 78293 h 593342"/>
              <a:gd name="connsiteX0" fmla="*/ 502285 w 502285"/>
              <a:gd name="connsiteY0" fmla="*/ 515488 h 515488"/>
              <a:gd name="connsiteX1" fmla="*/ 436119 w 502285"/>
              <a:gd name="connsiteY1" fmla="*/ 0 h 515488"/>
              <a:gd name="connsiteX2" fmla="*/ 0 w 502285"/>
              <a:gd name="connsiteY2" fmla="*/ 439 h 515488"/>
              <a:gd name="connsiteX0" fmla="*/ 502285 w 502285"/>
              <a:gd name="connsiteY0" fmla="*/ 515050 h 515050"/>
              <a:gd name="connsiteX1" fmla="*/ 377261 w 502285"/>
              <a:gd name="connsiteY1" fmla="*/ 513755 h 515050"/>
              <a:gd name="connsiteX2" fmla="*/ 0 w 502285"/>
              <a:gd name="connsiteY2" fmla="*/ 1 h 515050"/>
              <a:gd name="connsiteX0" fmla="*/ 287272 w 287272"/>
              <a:gd name="connsiteY0" fmla="*/ 1295 h 819339"/>
              <a:gd name="connsiteX1" fmla="*/ 162248 w 287272"/>
              <a:gd name="connsiteY1" fmla="*/ 0 h 819339"/>
              <a:gd name="connsiteX2" fmla="*/ 0 w 287272"/>
              <a:gd name="connsiteY2" fmla="*/ 819340 h 819339"/>
              <a:gd name="connsiteX0" fmla="*/ 287272 w 287272"/>
              <a:gd name="connsiteY0" fmla="*/ 13991 h 832036"/>
              <a:gd name="connsiteX1" fmla="*/ 159846 w 287272"/>
              <a:gd name="connsiteY1" fmla="*/ 0 h 832036"/>
              <a:gd name="connsiteX2" fmla="*/ 0 w 287272"/>
              <a:gd name="connsiteY2" fmla="*/ 832036 h 832036"/>
              <a:gd name="connsiteX0" fmla="*/ 287272 w 287272"/>
              <a:gd name="connsiteY0" fmla="*/ 13991 h 841279"/>
              <a:gd name="connsiteX1" fmla="*/ 159846 w 287272"/>
              <a:gd name="connsiteY1" fmla="*/ 0 h 841279"/>
              <a:gd name="connsiteX2" fmla="*/ 0 w 287272"/>
              <a:gd name="connsiteY2" fmla="*/ 832036 h 841279"/>
              <a:gd name="connsiteX0" fmla="*/ 287272 w 287272"/>
              <a:gd name="connsiteY0" fmla="*/ 13991 h 832036"/>
              <a:gd name="connsiteX1" fmla="*/ 159846 w 287272"/>
              <a:gd name="connsiteY1" fmla="*/ 0 h 832036"/>
              <a:gd name="connsiteX2" fmla="*/ 0 w 287272"/>
              <a:gd name="connsiteY2" fmla="*/ 832036 h 832036"/>
              <a:gd name="connsiteX0" fmla="*/ 269254 w 269254"/>
              <a:gd name="connsiteY0" fmla="*/ 13991 h 832036"/>
              <a:gd name="connsiteX1" fmla="*/ 159846 w 269254"/>
              <a:gd name="connsiteY1" fmla="*/ 0 h 832036"/>
              <a:gd name="connsiteX2" fmla="*/ 0 w 269254"/>
              <a:gd name="connsiteY2" fmla="*/ 832036 h 832036"/>
              <a:gd name="connsiteX0" fmla="*/ 269254 w 269254"/>
              <a:gd name="connsiteY0" fmla="*/ 6849 h 832036"/>
              <a:gd name="connsiteX1" fmla="*/ 159846 w 269254"/>
              <a:gd name="connsiteY1" fmla="*/ 0 h 832036"/>
              <a:gd name="connsiteX2" fmla="*/ 0 w 269254"/>
              <a:gd name="connsiteY2" fmla="*/ 832036 h 832036"/>
              <a:gd name="connsiteX0" fmla="*/ 268804 w 268804"/>
              <a:gd name="connsiteY0" fmla="*/ 4468 h 832036"/>
              <a:gd name="connsiteX1" fmla="*/ 159846 w 268804"/>
              <a:gd name="connsiteY1" fmla="*/ 0 h 832036"/>
              <a:gd name="connsiteX2" fmla="*/ 0 w 268804"/>
              <a:gd name="connsiteY2" fmla="*/ 832036 h 832036"/>
              <a:gd name="connsiteX0" fmla="*/ 269705 w 269705"/>
              <a:gd name="connsiteY0" fmla="*/ 4468 h 832036"/>
              <a:gd name="connsiteX1" fmla="*/ 159846 w 269705"/>
              <a:gd name="connsiteY1" fmla="*/ 0 h 832036"/>
              <a:gd name="connsiteX2" fmla="*/ 0 w 269705"/>
              <a:gd name="connsiteY2" fmla="*/ 832036 h 832036"/>
              <a:gd name="connsiteX0" fmla="*/ 264750 w 264750"/>
              <a:gd name="connsiteY0" fmla="*/ 9228 h 832036"/>
              <a:gd name="connsiteX1" fmla="*/ 159846 w 264750"/>
              <a:gd name="connsiteY1" fmla="*/ 0 h 832036"/>
              <a:gd name="connsiteX2" fmla="*/ 0 w 264750"/>
              <a:gd name="connsiteY2" fmla="*/ 832036 h 832036"/>
              <a:gd name="connsiteX0" fmla="*/ 265200 w 265200"/>
              <a:gd name="connsiteY0" fmla="*/ 4468 h 832036"/>
              <a:gd name="connsiteX1" fmla="*/ 159846 w 265200"/>
              <a:gd name="connsiteY1" fmla="*/ 0 h 832036"/>
              <a:gd name="connsiteX2" fmla="*/ 0 w 265200"/>
              <a:gd name="connsiteY2" fmla="*/ 832036 h 832036"/>
              <a:gd name="connsiteX0" fmla="*/ 265200 w 265200"/>
              <a:gd name="connsiteY0" fmla="*/ 6848 h 832036"/>
              <a:gd name="connsiteX1" fmla="*/ 159846 w 265200"/>
              <a:gd name="connsiteY1" fmla="*/ 0 h 832036"/>
              <a:gd name="connsiteX2" fmla="*/ 0 w 265200"/>
              <a:gd name="connsiteY2" fmla="*/ 832036 h 832036"/>
              <a:gd name="connsiteX0" fmla="*/ 265651 w 265651"/>
              <a:gd name="connsiteY0" fmla="*/ 2086 h 832036"/>
              <a:gd name="connsiteX1" fmla="*/ 159846 w 265651"/>
              <a:gd name="connsiteY1" fmla="*/ 0 h 832036"/>
              <a:gd name="connsiteX2" fmla="*/ 0 w 265651"/>
              <a:gd name="connsiteY2" fmla="*/ 832036 h 832036"/>
              <a:gd name="connsiteX0" fmla="*/ 231417 w 231417"/>
              <a:gd name="connsiteY0" fmla="*/ 2086 h 1003436"/>
              <a:gd name="connsiteX1" fmla="*/ 125612 w 231417"/>
              <a:gd name="connsiteY1" fmla="*/ 0 h 1003436"/>
              <a:gd name="connsiteX2" fmla="*/ 0 w 231417"/>
              <a:gd name="connsiteY2" fmla="*/ 1003436 h 1003436"/>
              <a:gd name="connsiteX0" fmla="*/ 105805 w 105805"/>
              <a:gd name="connsiteY0" fmla="*/ 2086 h 546375"/>
              <a:gd name="connsiteX1" fmla="*/ 0 w 105805"/>
              <a:gd name="connsiteY1" fmla="*/ 0 h 546375"/>
              <a:gd name="connsiteX2" fmla="*/ 230 w 105805"/>
              <a:gd name="connsiteY2" fmla="*/ 546375 h 54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05" h="546375">
                <a:moveTo>
                  <a:pt x="105805" y="2086"/>
                </a:moveTo>
                <a:lnTo>
                  <a:pt x="0" y="0"/>
                </a:lnTo>
                <a:cubicBezTo>
                  <a:pt x="77" y="182125"/>
                  <a:pt x="153" y="364250"/>
                  <a:pt x="230" y="546375"/>
                </a:cubicBezTo>
              </a:path>
            </a:pathLst>
          </a:custGeom>
          <a:noFill/>
          <a:ln w="19050" cap="rnd">
            <a:solidFill>
              <a:schemeClr val="tx1">
                <a:lumMod val="75000"/>
                <a:lumOff val="25000"/>
              </a:schemeClr>
            </a:solidFill>
            <a:bevel/>
            <a:headEnd w="med" len="sm"/>
            <a:tailEnd type="oval" w="med" len="med"/>
          </a:ln>
          <a:extLst/>
        </p:spPr>
        <p:txBody>
          <a:bodyPr lIns="120747" tIns="60373" rIns="120747" bIns="60373" rtlCol="0" anchor="ctr"/>
          <a:lstStyle/>
          <a:p>
            <a:pPr algn="ctr" defTabSz="1207599">
              <a:defRPr/>
            </a:pPr>
            <a:endParaRPr lang="es-SV" sz="90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36025EF-8448-4F18-9BB4-2DFF1CDC1A01}"/>
              </a:ext>
            </a:extLst>
          </p:cNvPr>
          <p:cNvSpPr txBox="1"/>
          <p:nvPr/>
        </p:nvSpPr>
        <p:spPr>
          <a:xfrm>
            <a:off x="81897" y="1156533"/>
            <a:ext cx="150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900"/>
            </a:lvl1pPr>
          </a:lstStyle>
          <a:p>
            <a:r>
              <a:rPr lang="es-ES" dirty="0"/>
              <a:t>Llegada de la vacuna.</a:t>
            </a:r>
          </a:p>
          <a:p>
            <a:r>
              <a:rPr lang="es-ES" dirty="0"/>
              <a:t>Nacionalización.</a:t>
            </a:r>
          </a:p>
          <a:p>
            <a:pPr algn="just"/>
            <a:r>
              <a:rPr lang="es-ES" dirty="0"/>
              <a:t>FOME/Sub. Operaciones MSPS/P y P </a:t>
            </a:r>
            <a:endParaRPr lang="es-CO" dirty="0"/>
          </a:p>
        </p:txBody>
      </p:sp>
      <p:sp>
        <p:nvSpPr>
          <p:cNvPr id="572" name="CuadroTexto 571">
            <a:extLst>
              <a:ext uri="{FF2B5EF4-FFF2-40B4-BE49-F238E27FC236}">
                <a16:creationId xmlns:a16="http://schemas.microsoft.com/office/drawing/2014/main" xmlns="" id="{F68F2322-8A47-4718-9191-0E16552CCC0C}"/>
              </a:ext>
            </a:extLst>
          </p:cNvPr>
          <p:cNvSpPr txBox="1"/>
          <p:nvPr/>
        </p:nvSpPr>
        <p:spPr>
          <a:xfrm>
            <a:off x="2025820" y="1403807"/>
            <a:ext cx="17474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Recepción Técnica</a:t>
            </a:r>
          </a:p>
          <a:p>
            <a:r>
              <a:rPr lang="es-ES" sz="900" dirty="0"/>
              <a:t>FOME/Dirección de P y P/Agente aduanero </a:t>
            </a:r>
            <a:endParaRPr lang="es-CO" sz="900" dirty="0"/>
          </a:p>
        </p:txBody>
      </p:sp>
      <p:sp>
        <p:nvSpPr>
          <p:cNvPr id="573" name="CuadroTexto 572">
            <a:extLst>
              <a:ext uri="{FF2B5EF4-FFF2-40B4-BE49-F238E27FC236}">
                <a16:creationId xmlns:a16="http://schemas.microsoft.com/office/drawing/2014/main" xmlns="" id="{FD6D731B-D2BC-409B-94B2-9342A0C3F3A4}"/>
              </a:ext>
            </a:extLst>
          </p:cNvPr>
          <p:cNvSpPr txBox="1"/>
          <p:nvPr/>
        </p:nvSpPr>
        <p:spPr>
          <a:xfrm>
            <a:off x="4090297" y="1800566"/>
            <a:ext cx="19125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Recepción Técnica Verificación de </a:t>
            </a:r>
            <a:r>
              <a:rPr lang="es-ES" sz="900" dirty="0" err="1"/>
              <a:t>Temp</a:t>
            </a:r>
            <a:r>
              <a:rPr lang="es-ES" sz="900" dirty="0"/>
              <a:t>/Conteo y almacenamiento cadena de Frio</a:t>
            </a:r>
          </a:p>
          <a:p>
            <a:r>
              <a:rPr lang="es-ES" sz="900" dirty="0"/>
              <a:t>FOME/Dirección de P y P/Agente aduanero /S. Operaciones</a:t>
            </a:r>
            <a:endParaRPr lang="es-CO" sz="900" dirty="0"/>
          </a:p>
        </p:txBody>
      </p:sp>
      <p:sp>
        <p:nvSpPr>
          <p:cNvPr id="574" name="489 Forma libre">
            <a:extLst>
              <a:ext uri="{FF2B5EF4-FFF2-40B4-BE49-F238E27FC236}">
                <a16:creationId xmlns:a16="http://schemas.microsoft.com/office/drawing/2014/main" xmlns="" id="{132A7537-BDD7-4829-8B5E-74894694F440}"/>
              </a:ext>
            </a:extLst>
          </p:cNvPr>
          <p:cNvSpPr/>
          <p:nvPr/>
        </p:nvSpPr>
        <p:spPr bwMode="auto">
          <a:xfrm rot="16200000" flipH="1">
            <a:off x="6359819" y="2775537"/>
            <a:ext cx="743308" cy="284741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  <a:gd name="connsiteX0" fmla="*/ 1135857 w 1135857"/>
              <a:gd name="connsiteY0" fmla="*/ 515488 h 515488"/>
              <a:gd name="connsiteX1" fmla="*/ 1071960 w 1135857"/>
              <a:gd name="connsiteY1" fmla="*/ 0 h 515488"/>
              <a:gd name="connsiteX2" fmla="*/ 0 w 1135857"/>
              <a:gd name="connsiteY2" fmla="*/ 3519 h 515488"/>
              <a:gd name="connsiteX0" fmla="*/ 516656 w 516656"/>
              <a:gd name="connsiteY0" fmla="*/ 515488 h 515488"/>
              <a:gd name="connsiteX1" fmla="*/ 452759 w 516656"/>
              <a:gd name="connsiteY1" fmla="*/ 0 h 515488"/>
              <a:gd name="connsiteX2" fmla="*/ 0 w 516656"/>
              <a:gd name="connsiteY2" fmla="*/ 320212 h 515488"/>
              <a:gd name="connsiteX0" fmla="*/ 465224 w 465224"/>
              <a:gd name="connsiteY0" fmla="*/ 515488 h 515488"/>
              <a:gd name="connsiteX1" fmla="*/ 401327 w 465224"/>
              <a:gd name="connsiteY1" fmla="*/ 0 h 515488"/>
              <a:gd name="connsiteX2" fmla="*/ 0 w 465224"/>
              <a:gd name="connsiteY2" fmla="*/ 28150 h 515488"/>
              <a:gd name="connsiteX0" fmla="*/ 502285 w 502285"/>
              <a:gd name="connsiteY0" fmla="*/ 515488 h 515488"/>
              <a:gd name="connsiteX1" fmla="*/ 438388 w 502285"/>
              <a:gd name="connsiteY1" fmla="*/ 0 h 515488"/>
              <a:gd name="connsiteX2" fmla="*/ 0 w 502285"/>
              <a:gd name="connsiteY2" fmla="*/ 439 h 515488"/>
              <a:gd name="connsiteX0" fmla="*/ 502285 w 502285"/>
              <a:gd name="connsiteY0" fmla="*/ 593342 h 593342"/>
              <a:gd name="connsiteX1" fmla="*/ 438766 w 502285"/>
              <a:gd name="connsiteY1" fmla="*/ 0 h 593342"/>
              <a:gd name="connsiteX2" fmla="*/ 0 w 502285"/>
              <a:gd name="connsiteY2" fmla="*/ 78293 h 593342"/>
              <a:gd name="connsiteX0" fmla="*/ 502285 w 502285"/>
              <a:gd name="connsiteY0" fmla="*/ 515488 h 515488"/>
              <a:gd name="connsiteX1" fmla="*/ 436119 w 502285"/>
              <a:gd name="connsiteY1" fmla="*/ 0 h 515488"/>
              <a:gd name="connsiteX2" fmla="*/ 0 w 502285"/>
              <a:gd name="connsiteY2" fmla="*/ 439 h 515488"/>
              <a:gd name="connsiteX0" fmla="*/ 502285 w 502285"/>
              <a:gd name="connsiteY0" fmla="*/ 515050 h 515050"/>
              <a:gd name="connsiteX1" fmla="*/ 377261 w 502285"/>
              <a:gd name="connsiteY1" fmla="*/ 513755 h 515050"/>
              <a:gd name="connsiteX2" fmla="*/ 0 w 502285"/>
              <a:gd name="connsiteY2" fmla="*/ 1 h 515050"/>
              <a:gd name="connsiteX0" fmla="*/ 287272 w 287272"/>
              <a:gd name="connsiteY0" fmla="*/ 1295 h 819339"/>
              <a:gd name="connsiteX1" fmla="*/ 162248 w 287272"/>
              <a:gd name="connsiteY1" fmla="*/ 0 h 819339"/>
              <a:gd name="connsiteX2" fmla="*/ 0 w 287272"/>
              <a:gd name="connsiteY2" fmla="*/ 819340 h 819339"/>
              <a:gd name="connsiteX0" fmla="*/ 287272 w 287272"/>
              <a:gd name="connsiteY0" fmla="*/ 13991 h 832036"/>
              <a:gd name="connsiteX1" fmla="*/ 159846 w 287272"/>
              <a:gd name="connsiteY1" fmla="*/ 0 h 832036"/>
              <a:gd name="connsiteX2" fmla="*/ 0 w 287272"/>
              <a:gd name="connsiteY2" fmla="*/ 832036 h 832036"/>
              <a:gd name="connsiteX0" fmla="*/ 287272 w 287272"/>
              <a:gd name="connsiteY0" fmla="*/ 13991 h 841279"/>
              <a:gd name="connsiteX1" fmla="*/ 159846 w 287272"/>
              <a:gd name="connsiteY1" fmla="*/ 0 h 841279"/>
              <a:gd name="connsiteX2" fmla="*/ 0 w 287272"/>
              <a:gd name="connsiteY2" fmla="*/ 832036 h 841279"/>
              <a:gd name="connsiteX0" fmla="*/ 287272 w 287272"/>
              <a:gd name="connsiteY0" fmla="*/ 13991 h 832036"/>
              <a:gd name="connsiteX1" fmla="*/ 159846 w 287272"/>
              <a:gd name="connsiteY1" fmla="*/ 0 h 832036"/>
              <a:gd name="connsiteX2" fmla="*/ 0 w 287272"/>
              <a:gd name="connsiteY2" fmla="*/ 832036 h 832036"/>
              <a:gd name="connsiteX0" fmla="*/ 269254 w 269254"/>
              <a:gd name="connsiteY0" fmla="*/ 13991 h 832036"/>
              <a:gd name="connsiteX1" fmla="*/ 159846 w 269254"/>
              <a:gd name="connsiteY1" fmla="*/ 0 h 832036"/>
              <a:gd name="connsiteX2" fmla="*/ 0 w 269254"/>
              <a:gd name="connsiteY2" fmla="*/ 832036 h 832036"/>
              <a:gd name="connsiteX0" fmla="*/ 269254 w 269254"/>
              <a:gd name="connsiteY0" fmla="*/ 6849 h 832036"/>
              <a:gd name="connsiteX1" fmla="*/ 159846 w 269254"/>
              <a:gd name="connsiteY1" fmla="*/ 0 h 832036"/>
              <a:gd name="connsiteX2" fmla="*/ 0 w 269254"/>
              <a:gd name="connsiteY2" fmla="*/ 832036 h 832036"/>
              <a:gd name="connsiteX0" fmla="*/ 268804 w 268804"/>
              <a:gd name="connsiteY0" fmla="*/ 4468 h 832036"/>
              <a:gd name="connsiteX1" fmla="*/ 159846 w 268804"/>
              <a:gd name="connsiteY1" fmla="*/ 0 h 832036"/>
              <a:gd name="connsiteX2" fmla="*/ 0 w 268804"/>
              <a:gd name="connsiteY2" fmla="*/ 832036 h 832036"/>
              <a:gd name="connsiteX0" fmla="*/ 269705 w 269705"/>
              <a:gd name="connsiteY0" fmla="*/ 4468 h 832036"/>
              <a:gd name="connsiteX1" fmla="*/ 159846 w 269705"/>
              <a:gd name="connsiteY1" fmla="*/ 0 h 832036"/>
              <a:gd name="connsiteX2" fmla="*/ 0 w 269705"/>
              <a:gd name="connsiteY2" fmla="*/ 832036 h 832036"/>
              <a:gd name="connsiteX0" fmla="*/ 264750 w 264750"/>
              <a:gd name="connsiteY0" fmla="*/ 9228 h 832036"/>
              <a:gd name="connsiteX1" fmla="*/ 159846 w 264750"/>
              <a:gd name="connsiteY1" fmla="*/ 0 h 832036"/>
              <a:gd name="connsiteX2" fmla="*/ 0 w 264750"/>
              <a:gd name="connsiteY2" fmla="*/ 832036 h 832036"/>
              <a:gd name="connsiteX0" fmla="*/ 265200 w 265200"/>
              <a:gd name="connsiteY0" fmla="*/ 4468 h 832036"/>
              <a:gd name="connsiteX1" fmla="*/ 159846 w 265200"/>
              <a:gd name="connsiteY1" fmla="*/ 0 h 832036"/>
              <a:gd name="connsiteX2" fmla="*/ 0 w 265200"/>
              <a:gd name="connsiteY2" fmla="*/ 832036 h 832036"/>
              <a:gd name="connsiteX0" fmla="*/ 265200 w 265200"/>
              <a:gd name="connsiteY0" fmla="*/ 6848 h 832036"/>
              <a:gd name="connsiteX1" fmla="*/ 159846 w 265200"/>
              <a:gd name="connsiteY1" fmla="*/ 0 h 832036"/>
              <a:gd name="connsiteX2" fmla="*/ 0 w 265200"/>
              <a:gd name="connsiteY2" fmla="*/ 832036 h 832036"/>
              <a:gd name="connsiteX0" fmla="*/ 265651 w 265651"/>
              <a:gd name="connsiteY0" fmla="*/ 2086 h 832036"/>
              <a:gd name="connsiteX1" fmla="*/ 159846 w 265651"/>
              <a:gd name="connsiteY1" fmla="*/ 0 h 832036"/>
              <a:gd name="connsiteX2" fmla="*/ 0 w 265651"/>
              <a:gd name="connsiteY2" fmla="*/ 832036 h 832036"/>
              <a:gd name="connsiteX0" fmla="*/ 231417 w 231417"/>
              <a:gd name="connsiteY0" fmla="*/ 2086 h 1003436"/>
              <a:gd name="connsiteX1" fmla="*/ 125612 w 231417"/>
              <a:gd name="connsiteY1" fmla="*/ 0 h 1003436"/>
              <a:gd name="connsiteX2" fmla="*/ 0 w 231417"/>
              <a:gd name="connsiteY2" fmla="*/ 1003436 h 1003436"/>
              <a:gd name="connsiteX0" fmla="*/ 105805 w 105805"/>
              <a:gd name="connsiteY0" fmla="*/ 2086 h 546375"/>
              <a:gd name="connsiteX1" fmla="*/ 0 w 105805"/>
              <a:gd name="connsiteY1" fmla="*/ 0 h 546375"/>
              <a:gd name="connsiteX2" fmla="*/ 230 w 105805"/>
              <a:gd name="connsiteY2" fmla="*/ 546375 h 54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05" h="546375">
                <a:moveTo>
                  <a:pt x="105805" y="2086"/>
                </a:moveTo>
                <a:lnTo>
                  <a:pt x="0" y="0"/>
                </a:lnTo>
                <a:cubicBezTo>
                  <a:pt x="77" y="182125"/>
                  <a:pt x="153" y="364250"/>
                  <a:pt x="230" y="546375"/>
                </a:cubicBezTo>
              </a:path>
            </a:pathLst>
          </a:custGeom>
          <a:noFill/>
          <a:ln w="19050" cap="rnd">
            <a:solidFill>
              <a:schemeClr val="tx1">
                <a:lumMod val="75000"/>
                <a:lumOff val="25000"/>
              </a:schemeClr>
            </a:solidFill>
            <a:bevel/>
            <a:headEnd w="med" len="sm"/>
            <a:tailEnd type="oval" w="med" len="med"/>
          </a:ln>
          <a:extLst/>
        </p:spPr>
        <p:txBody>
          <a:bodyPr lIns="120747" tIns="60373" rIns="120747" bIns="60373" rtlCol="0" anchor="ctr"/>
          <a:lstStyle/>
          <a:p>
            <a:pPr algn="ctr" defTabSz="1207599">
              <a:defRPr/>
            </a:pPr>
            <a:endParaRPr lang="es-SV" sz="90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575" name="CuadroTexto 574">
            <a:extLst>
              <a:ext uri="{FF2B5EF4-FFF2-40B4-BE49-F238E27FC236}">
                <a16:creationId xmlns:a16="http://schemas.microsoft.com/office/drawing/2014/main" xmlns="" id="{FE88E6C1-70D4-46D2-8660-7D7F07BCB619}"/>
              </a:ext>
            </a:extLst>
          </p:cNvPr>
          <p:cNvSpPr txBox="1"/>
          <p:nvPr/>
        </p:nvSpPr>
        <p:spPr>
          <a:xfrm>
            <a:off x="6920732" y="2217747"/>
            <a:ext cx="1747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Solicitud de ingreso al almacén (liquidación, remisión requisito documental)</a:t>
            </a:r>
          </a:p>
          <a:p>
            <a:r>
              <a:rPr lang="es-ES" sz="900" dirty="0"/>
              <a:t>Dirección de P y P/FOME</a:t>
            </a:r>
            <a:endParaRPr lang="es-CO" sz="900" dirty="0"/>
          </a:p>
        </p:txBody>
      </p:sp>
      <p:sp>
        <p:nvSpPr>
          <p:cNvPr id="576" name="CuadroTexto 575">
            <a:extLst>
              <a:ext uri="{FF2B5EF4-FFF2-40B4-BE49-F238E27FC236}">
                <a16:creationId xmlns:a16="http://schemas.microsoft.com/office/drawing/2014/main" xmlns="" id="{8B9ECDED-21BF-4AF7-A7A1-CA0E90024F60}"/>
              </a:ext>
            </a:extLst>
          </p:cNvPr>
          <p:cNvSpPr txBox="1"/>
          <p:nvPr/>
        </p:nvSpPr>
        <p:spPr>
          <a:xfrm>
            <a:off x="8431153" y="3417157"/>
            <a:ext cx="174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Solicitud de asignación a ET (Dirección de P y P)</a:t>
            </a:r>
            <a:endParaRPr lang="es-CO" sz="900" dirty="0"/>
          </a:p>
        </p:txBody>
      </p:sp>
      <p:sp>
        <p:nvSpPr>
          <p:cNvPr id="577" name="CuadroTexto 576">
            <a:extLst>
              <a:ext uri="{FF2B5EF4-FFF2-40B4-BE49-F238E27FC236}">
                <a16:creationId xmlns:a16="http://schemas.microsoft.com/office/drawing/2014/main" xmlns="" id="{2C32A7F1-C49B-4D5B-94F6-A9A3768B6BA0}"/>
              </a:ext>
            </a:extLst>
          </p:cNvPr>
          <p:cNvSpPr txBox="1"/>
          <p:nvPr/>
        </p:nvSpPr>
        <p:spPr>
          <a:xfrm>
            <a:off x="3272098" y="5614753"/>
            <a:ext cx="17474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Almacenamiento y custodia de los biológicos.</a:t>
            </a:r>
          </a:p>
          <a:p>
            <a:r>
              <a:rPr lang="es-ES" sz="900" dirty="0"/>
              <a:t>Sub. Operaciones</a:t>
            </a:r>
            <a:endParaRPr lang="es-CO" sz="900" dirty="0"/>
          </a:p>
        </p:txBody>
      </p:sp>
      <p:sp>
        <p:nvSpPr>
          <p:cNvPr id="578" name="CuadroTexto 577">
            <a:extLst>
              <a:ext uri="{FF2B5EF4-FFF2-40B4-BE49-F238E27FC236}">
                <a16:creationId xmlns:a16="http://schemas.microsoft.com/office/drawing/2014/main" xmlns="" id="{5408F697-429C-4946-8306-5BE96670BB2F}"/>
              </a:ext>
            </a:extLst>
          </p:cNvPr>
          <p:cNvSpPr txBox="1"/>
          <p:nvPr/>
        </p:nvSpPr>
        <p:spPr>
          <a:xfrm>
            <a:off x="10108832" y="3917525"/>
            <a:ext cx="174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Embalaje y despacho a las ET (Sub, Operaciones)</a:t>
            </a:r>
            <a:endParaRPr lang="es-CO" sz="900" dirty="0"/>
          </a:p>
        </p:txBody>
      </p:sp>
      <p:sp>
        <p:nvSpPr>
          <p:cNvPr id="579" name="CuadroTexto 578">
            <a:extLst>
              <a:ext uri="{FF2B5EF4-FFF2-40B4-BE49-F238E27FC236}">
                <a16:creationId xmlns:a16="http://schemas.microsoft.com/office/drawing/2014/main" xmlns="" id="{6C89A230-0924-4509-ADA0-2842FCA80B1B}"/>
              </a:ext>
            </a:extLst>
          </p:cNvPr>
          <p:cNvSpPr txBox="1"/>
          <p:nvPr/>
        </p:nvSpPr>
        <p:spPr>
          <a:xfrm>
            <a:off x="10832715" y="4502794"/>
            <a:ext cx="130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/>
              <a:t>Seguimiento acuso (Sub, Operaciones/ET)</a:t>
            </a:r>
            <a:endParaRPr lang="es-CO" sz="900" dirty="0"/>
          </a:p>
        </p:txBody>
      </p:sp>
      <p:sp>
        <p:nvSpPr>
          <p:cNvPr id="580" name="489 Forma libre">
            <a:extLst>
              <a:ext uri="{FF2B5EF4-FFF2-40B4-BE49-F238E27FC236}">
                <a16:creationId xmlns:a16="http://schemas.microsoft.com/office/drawing/2014/main" xmlns="" id="{E31DEF85-68C1-4A4E-9AC6-DC1AC925617C}"/>
              </a:ext>
            </a:extLst>
          </p:cNvPr>
          <p:cNvSpPr/>
          <p:nvPr/>
        </p:nvSpPr>
        <p:spPr bwMode="auto">
          <a:xfrm rot="16200000" flipH="1">
            <a:off x="11412412" y="5009416"/>
            <a:ext cx="469617" cy="233489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" fmla="*/ 1212057 w 1212057"/>
              <a:gd name="connsiteY0" fmla="*/ 623888 h 623888"/>
              <a:gd name="connsiteX1" fmla="*/ 754857 w 1212057"/>
              <a:gd name="connsiteY1" fmla="*/ 111919 h 623888"/>
              <a:gd name="connsiteX2" fmla="*/ 76200 w 1212057"/>
              <a:gd name="connsiteY2" fmla="*/ 111919 h 623888"/>
              <a:gd name="connsiteX3" fmla="*/ 0 w 1212057"/>
              <a:gd name="connsiteY3" fmla="*/ 0 h 623888"/>
              <a:gd name="connsiteX0" fmla="*/ 1135857 w 1135857"/>
              <a:gd name="connsiteY0" fmla="*/ 511969 h 511969"/>
              <a:gd name="connsiteX1" fmla="*/ 678657 w 1135857"/>
              <a:gd name="connsiteY1" fmla="*/ 0 h 511969"/>
              <a:gd name="connsiteX2" fmla="*/ 0 w 1135857"/>
              <a:gd name="connsiteY2" fmla="*/ 0 h 511969"/>
              <a:gd name="connsiteX0" fmla="*/ 1135857 w 1135857"/>
              <a:gd name="connsiteY0" fmla="*/ 515488 h 515488"/>
              <a:gd name="connsiteX1" fmla="*/ 1071960 w 1135857"/>
              <a:gd name="connsiteY1" fmla="*/ 0 h 515488"/>
              <a:gd name="connsiteX2" fmla="*/ 0 w 1135857"/>
              <a:gd name="connsiteY2" fmla="*/ 3519 h 515488"/>
              <a:gd name="connsiteX0" fmla="*/ 516656 w 516656"/>
              <a:gd name="connsiteY0" fmla="*/ 515488 h 515488"/>
              <a:gd name="connsiteX1" fmla="*/ 452759 w 516656"/>
              <a:gd name="connsiteY1" fmla="*/ 0 h 515488"/>
              <a:gd name="connsiteX2" fmla="*/ 0 w 516656"/>
              <a:gd name="connsiteY2" fmla="*/ 320212 h 515488"/>
              <a:gd name="connsiteX0" fmla="*/ 465224 w 465224"/>
              <a:gd name="connsiteY0" fmla="*/ 515488 h 515488"/>
              <a:gd name="connsiteX1" fmla="*/ 401327 w 465224"/>
              <a:gd name="connsiteY1" fmla="*/ 0 h 515488"/>
              <a:gd name="connsiteX2" fmla="*/ 0 w 465224"/>
              <a:gd name="connsiteY2" fmla="*/ 28150 h 515488"/>
              <a:gd name="connsiteX0" fmla="*/ 502285 w 502285"/>
              <a:gd name="connsiteY0" fmla="*/ 515488 h 515488"/>
              <a:gd name="connsiteX1" fmla="*/ 438388 w 502285"/>
              <a:gd name="connsiteY1" fmla="*/ 0 h 515488"/>
              <a:gd name="connsiteX2" fmla="*/ 0 w 502285"/>
              <a:gd name="connsiteY2" fmla="*/ 439 h 515488"/>
              <a:gd name="connsiteX0" fmla="*/ 502285 w 502285"/>
              <a:gd name="connsiteY0" fmla="*/ 593342 h 593342"/>
              <a:gd name="connsiteX1" fmla="*/ 438766 w 502285"/>
              <a:gd name="connsiteY1" fmla="*/ 0 h 593342"/>
              <a:gd name="connsiteX2" fmla="*/ 0 w 502285"/>
              <a:gd name="connsiteY2" fmla="*/ 78293 h 593342"/>
              <a:gd name="connsiteX0" fmla="*/ 502285 w 502285"/>
              <a:gd name="connsiteY0" fmla="*/ 515488 h 515488"/>
              <a:gd name="connsiteX1" fmla="*/ 436119 w 502285"/>
              <a:gd name="connsiteY1" fmla="*/ 0 h 515488"/>
              <a:gd name="connsiteX2" fmla="*/ 0 w 502285"/>
              <a:gd name="connsiteY2" fmla="*/ 439 h 515488"/>
              <a:gd name="connsiteX0" fmla="*/ 502285 w 502285"/>
              <a:gd name="connsiteY0" fmla="*/ 515050 h 515050"/>
              <a:gd name="connsiteX1" fmla="*/ 377261 w 502285"/>
              <a:gd name="connsiteY1" fmla="*/ 513755 h 515050"/>
              <a:gd name="connsiteX2" fmla="*/ 0 w 502285"/>
              <a:gd name="connsiteY2" fmla="*/ 1 h 515050"/>
              <a:gd name="connsiteX0" fmla="*/ 287272 w 287272"/>
              <a:gd name="connsiteY0" fmla="*/ 1295 h 819339"/>
              <a:gd name="connsiteX1" fmla="*/ 162248 w 287272"/>
              <a:gd name="connsiteY1" fmla="*/ 0 h 819339"/>
              <a:gd name="connsiteX2" fmla="*/ 0 w 287272"/>
              <a:gd name="connsiteY2" fmla="*/ 819340 h 819339"/>
              <a:gd name="connsiteX0" fmla="*/ 287272 w 287272"/>
              <a:gd name="connsiteY0" fmla="*/ 13991 h 832036"/>
              <a:gd name="connsiteX1" fmla="*/ 159846 w 287272"/>
              <a:gd name="connsiteY1" fmla="*/ 0 h 832036"/>
              <a:gd name="connsiteX2" fmla="*/ 0 w 287272"/>
              <a:gd name="connsiteY2" fmla="*/ 832036 h 832036"/>
              <a:gd name="connsiteX0" fmla="*/ 287272 w 287272"/>
              <a:gd name="connsiteY0" fmla="*/ 13991 h 841279"/>
              <a:gd name="connsiteX1" fmla="*/ 159846 w 287272"/>
              <a:gd name="connsiteY1" fmla="*/ 0 h 841279"/>
              <a:gd name="connsiteX2" fmla="*/ 0 w 287272"/>
              <a:gd name="connsiteY2" fmla="*/ 832036 h 841279"/>
              <a:gd name="connsiteX0" fmla="*/ 287272 w 287272"/>
              <a:gd name="connsiteY0" fmla="*/ 13991 h 832036"/>
              <a:gd name="connsiteX1" fmla="*/ 159846 w 287272"/>
              <a:gd name="connsiteY1" fmla="*/ 0 h 832036"/>
              <a:gd name="connsiteX2" fmla="*/ 0 w 287272"/>
              <a:gd name="connsiteY2" fmla="*/ 832036 h 832036"/>
              <a:gd name="connsiteX0" fmla="*/ 269254 w 269254"/>
              <a:gd name="connsiteY0" fmla="*/ 13991 h 832036"/>
              <a:gd name="connsiteX1" fmla="*/ 159846 w 269254"/>
              <a:gd name="connsiteY1" fmla="*/ 0 h 832036"/>
              <a:gd name="connsiteX2" fmla="*/ 0 w 269254"/>
              <a:gd name="connsiteY2" fmla="*/ 832036 h 832036"/>
              <a:gd name="connsiteX0" fmla="*/ 269254 w 269254"/>
              <a:gd name="connsiteY0" fmla="*/ 6849 h 832036"/>
              <a:gd name="connsiteX1" fmla="*/ 159846 w 269254"/>
              <a:gd name="connsiteY1" fmla="*/ 0 h 832036"/>
              <a:gd name="connsiteX2" fmla="*/ 0 w 269254"/>
              <a:gd name="connsiteY2" fmla="*/ 832036 h 832036"/>
              <a:gd name="connsiteX0" fmla="*/ 268804 w 268804"/>
              <a:gd name="connsiteY0" fmla="*/ 4468 h 832036"/>
              <a:gd name="connsiteX1" fmla="*/ 159846 w 268804"/>
              <a:gd name="connsiteY1" fmla="*/ 0 h 832036"/>
              <a:gd name="connsiteX2" fmla="*/ 0 w 268804"/>
              <a:gd name="connsiteY2" fmla="*/ 832036 h 832036"/>
              <a:gd name="connsiteX0" fmla="*/ 269705 w 269705"/>
              <a:gd name="connsiteY0" fmla="*/ 4468 h 832036"/>
              <a:gd name="connsiteX1" fmla="*/ 159846 w 269705"/>
              <a:gd name="connsiteY1" fmla="*/ 0 h 832036"/>
              <a:gd name="connsiteX2" fmla="*/ 0 w 269705"/>
              <a:gd name="connsiteY2" fmla="*/ 832036 h 832036"/>
              <a:gd name="connsiteX0" fmla="*/ 264750 w 264750"/>
              <a:gd name="connsiteY0" fmla="*/ 9228 h 832036"/>
              <a:gd name="connsiteX1" fmla="*/ 159846 w 264750"/>
              <a:gd name="connsiteY1" fmla="*/ 0 h 832036"/>
              <a:gd name="connsiteX2" fmla="*/ 0 w 264750"/>
              <a:gd name="connsiteY2" fmla="*/ 832036 h 832036"/>
              <a:gd name="connsiteX0" fmla="*/ 265200 w 265200"/>
              <a:gd name="connsiteY0" fmla="*/ 4468 h 832036"/>
              <a:gd name="connsiteX1" fmla="*/ 159846 w 265200"/>
              <a:gd name="connsiteY1" fmla="*/ 0 h 832036"/>
              <a:gd name="connsiteX2" fmla="*/ 0 w 265200"/>
              <a:gd name="connsiteY2" fmla="*/ 832036 h 832036"/>
              <a:gd name="connsiteX0" fmla="*/ 265200 w 265200"/>
              <a:gd name="connsiteY0" fmla="*/ 6848 h 832036"/>
              <a:gd name="connsiteX1" fmla="*/ 159846 w 265200"/>
              <a:gd name="connsiteY1" fmla="*/ 0 h 832036"/>
              <a:gd name="connsiteX2" fmla="*/ 0 w 265200"/>
              <a:gd name="connsiteY2" fmla="*/ 832036 h 832036"/>
              <a:gd name="connsiteX0" fmla="*/ 265651 w 265651"/>
              <a:gd name="connsiteY0" fmla="*/ 2086 h 832036"/>
              <a:gd name="connsiteX1" fmla="*/ 159846 w 265651"/>
              <a:gd name="connsiteY1" fmla="*/ 0 h 832036"/>
              <a:gd name="connsiteX2" fmla="*/ 0 w 265651"/>
              <a:gd name="connsiteY2" fmla="*/ 832036 h 832036"/>
              <a:gd name="connsiteX0" fmla="*/ 231417 w 231417"/>
              <a:gd name="connsiteY0" fmla="*/ 2086 h 1003436"/>
              <a:gd name="connsiteX1" fmla="*/ 125612 w 231417"/>
              <a:gd name="connsiteY1" fmla="*/ 0 h 1003436"/>
              <a:gd name="connsiteX2" fmla="*/ 0 w 231417"/>
              <a:gd name="connsiteY2" fmla="*/ 1003436 h 1003436"/>
              <a:gd name="connsiteX0" fmla="*/ 105805 w 105805"/>
              <a:gd name="connsiteY0" fmla="*/ 2086 h 546375"/>
              <a:gd name="connsiteX1" fmla="*/ 0 w 105805"/>
              <a:gd name="connsiteY1" fmla="*/ 0 h 546375"/>
              <a:gd name="connsiteX2" fmla="*/ 230 w 105805"/>
              <a:gd name="connsiteY2" fmla="*/ 546375 h 54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05" h="546375">
                <a:moveTo>
                  <a:pt x="105805" y="2086"/>
                </a:moveTo>
                <a:lnTo>
                  <a:pt x="0" y="0"/>
                </a:lnTo>
                <a:cubicBezTo>
                  <a:pt x="77" y="182125"/>
                  <a:pt x="153" y="364250"/>
                  <a:pt x="230" y="546375"/>
                </a:cubicBezTo>
              </a:path>
            </a:pathLst>
          </a:custGeom>
          <a:noFill/>
          <a:ln w="19050" cap="rnd">
            <a:solidFill>
              <a:schemeClr val="tx1">
                <a:lumMod val="75000"/>
                <a:lumOff val="25000"/>
              </a:schemeClr>
            </a:solidFill>
            <a:bevel/>
            <a:headEnd w="med" len="sm"/>
            <a:tailEnd type="oval" w="med" len="med"/>
          </a:ln>
          <a:extLst/>
        </p:spPr>
        <p:txBody>
          <a:bodyPr lIns="120747" tIns="60373" rIns="120747" bIns="60373" rtlCol="0" anchor="ctr"/>
          <a:lstStyle/>
          <a:p>
            <a:pPr algn="ctr" defTabSz="1207599">
              <a:defRPr/>
            </a:pPr>
            <a:endParaRPr lang="es-SV" sz="90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663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" grpId="0" animBg="1"/>
      <p:bldP spid="489" grpId="0" animBg="1"/>
      <p:bldP spid="490" grpId="0" animBg="1"/>
      <p:bldP spid="487" grpId="0" animBg="1"/>
      <p:bldP spid="491" grpId="0" animBg="1"/>
      <p:bldP spid="571" grpId="0" animBg="1"/>
      <p:bldP spid="574" grpId="0" animBg="1"/>
      <p:bldP spid="5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xmlns="" id="{EC1F3FD6-1559-B84B-A00A-C76CF5470B71}"/>
              </a:ext>
            </a:extLst>
          </p:cNvPr>
          <p:cNvSpPr txBox="1"/>
          <p:nvPr/>
        </p:nvSpPr>
        <p:spPr>
          <a:xfrm>
            <a:off x="1122702" y="860679"/>
            <a:ext cx="10333603" cy="9541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defPPr>
              <a:defRPr lang="es-CO"/>
            </a:defPPr>
            <a:lvl1pPr indent="-228600"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400"/>
              <a:buFont typeface="Arial" panose="020B0604020202020204" pitchFamily="34" charset="0"/>
              <a:buNone/>
              <a:defRPr sz="2800" b="1">
                <a:solidFill>
                  <a:srgbClr val="F52F63"/>
                </a:solidFill>
                <a:latin typeface="Avenir Next Condensed" panose="020B0506020202020204" pitchFamily="34" charset="0"/>
                <a:ea typeface="+mj-ea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CO" dirty="0"/>
              <a:t>4.1. Tiempos estimados de envío de vacunas </a:t>
            </a:r>
          </a:p>
          <a:p>
            <a:endParaRPr lang="es-CO" dirty="0"/>
          </a:p>
        </p:txBody>
      </p:sp>
      <p:sp>
        <p:nvSpPr>
          <p:cNvPr id="40" name="Freeform 44">
            <a:extLst>
              <a:ext uri="{FF2B5EF4-FFF2-40B4-BE49-F238E27FC236}">
                <a16:creationId xmlns:a16="http://schemas.microsoft.com/office/drawing/2014/main" xmlns="" id="{39AAF820-1CBC-F34C-A024-847354B3B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444" y="2225391"/>
            <a:ext cx="756777" cy="756778"/>
          </a:xfrm>
          <a:custGeom>
            <a:avLst/>
            <a:gdLst>
              <a:gd name="T0" fmla="*/ 994 w 1990"/>
              <a:gd name="T1" fmla="*/ 1989 h 1990"/>
              <a:gd name="T2" fmla="*/ 994 w 1990"/>
              <a:gd name="T3" fmla="*/ 1989 h 1990"/>
              <a:gd name="T4" fmla="*/ 1989 w 1990"/>
              <a:gd name="T5" fmla="*/ 994 h 1990"/>
              <a:gd name="T6" fmla="*/ 1989 w 1990"/>
              <a:gd name="T7" fmla="*/ 994 h 1990"/>
              <a:gd name="T8" fmla="*/ 994 w 1990"/>
              <a:gd name="T9" fmla="*/ 0 h 1990"/>
              <a:gd name="T10" fmla="*/ 994 w 1990"/>
              <a:gd name="T11" fmla="*/ 0 h 1990"/>
              <a:gd name="T12" fmla="*/ 0 w 1990"/>
              <a:gd name="T13" fmla="*/ 994 h 1990"/>
              <a:gd name="T14" fmla="*/ 0 w 1990"/>
              <a:gd name="T15" fmla="*/ 994 h 1990"/>
              <a:gd name="T16" fmla="*/ 994 w 1990"/>
              <a:gd name="T17" fmla="*/ 1989 h 1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0" h="1990">
                <a:moveTo>
                  <a:pt x="994" y="1989"/>
                </a:moveTo>
                <a:lnTo>
                  <a:pt x="994" y="1989"/>
                </a:lnTo>
                <a:cubicBezTo>
                  <a:pt x="1542" y="1989"/>
                  <a:pt x="1989" y="1542"/>
                  <a:pt x="1989" y="994"/>
                </a:cubicBezTo>
                <a:lnTo>
                  <a:pt x="1989" y="994"/>
                </a:lnTo>
                <a:cubicBezTo>
                  <a:pt x="1989" y="447"/>
                  <a:pt x="1542" y="0"/>
                  <a:pt x="994" y="0"/>
                </a:cubicBezTo>
                <a:lnTo>
                  <a:pt x="994" y="0"/>
                </a:lnTo>
                <a:cubicBezTo>
                  <a:pt x="447" y="0"/>
                  <a:pt x="0" y="447"/>
                  <a:pt x="0" y="994"/>
                </a:cubicBezTo>
                <a:lnTo>
                  <a:pt x="0" y="994"/>
                </a:lnTo>
                <a:cubicBezTo>
                  <a:pt x="0" y="1542"/>
                  <a:pt x="447" y="1989"/>
                  <a:pt x="994" y="1989"/>
                </a:cubicBezTo>
              </a:path>
            </a:pathLst>
          </a:custGeom>
          <a:solidFill>
            <a:srgbClr val="1373B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Open Sans Light" panose="020B0306030504020204" pitchFamily="34" charset="0"/>
            </a:endParaRPr>
          </a:p>
        </p:txBody>
      </p:sp>
      <p:sp>
        <p:nvSpPr>
          <p:cNvPr id="41" name="Freeform 46">
            <a:extLst>
              <a:ext uri="{FF2B5EF4-FFF2-40B4-BE49-F238E27FC236}">
                <a16:creationId xmlns:a16="http://schemas.microsoft.com/office/drawing/2014/main" xmlns="" id="{5817780F-15A1-2441-AFC4-DE673ED4E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919" y="2225391"/>
            <a:ext cx="756778" cy="756778"/>
          </a:xfrm>
          <a:custGeom>
            <a:avLst/>
            <a:gdLst>
              <a:gd name="T0" fmla="*/ 994 w 1989"/>
              <a:gd name="T1" fmla="*/ 1989 h 1990"/>
              <a:gd name="T2" fmla="*/ 994 w 1989"/>
              <a:gd name="T3" fmla="*/ 1989 h 1990"/>
              <a:gd name="T4" fmla="*/ 1988 w 1989"/>
              <a:gd name="T5" fmla="*/ 994 h 1990"/>
              <a:gd name="T6" fmla="*/ 1988 w 1989"/>
              <a:gd name="T7" fmla="*/ 994 h 1990"/>
              <a:gd name="T8" fmla="*/ 994 w 1989"/>
              <a:gd name="T9" fmla="*/ 0 h 1990"/>
              <a:gd name="T10" fmla="*/ 994 w 1989"/>
              <a:gd name="T11" fmla="*/ 0 h 1990"/>
              <a:gd name="T12" fmla="*/ 0 w 1989"/>
              <a:gd name="T13" fmla="*/ 994 h 1990"/>
              <a:gd name="T14" fmla="*/ 0 w 1989"/>
              <a:gd name="T15" fmla="*/ 994 h 1990"/>
              <a:gd name="T16" fmla="*/ 994 w 1989"/>
              <a:gd name="T17" fmla="*/ 1989 h 1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89" h="1990">
                <a:moveTo>
                  <a:pt x="994" y="1989"/>
                </a:moveTo>
                <a:lnTo>
                  <a:pt x="994" y="1989"/>
                </a:lnTo>
                <a:cubicBezTo>
                  <a:pt x="1542" y="1989"/>
                  <a:pt x="1988" y="1542"/>
                  <a:pt x="1988" y="994"/>
                </a:cubicBezTo>
                <a:lnTo>
                  <a:pt x="1988" y="994"/>
                </a:lnTo>
                <a:cubicBezTo>
                  <a:pt x="1988" y="447"/>
                  <a:pt x="1542" y="0"/>
                  <a:pt x="994" y="0"/>
                </a:cubicBezTo>
                <a:lnTo>
                  <a:pt x="994" y="0"/>
                </a:lnTo>
                <a:cubicBezTo>
                  <a:pt x="446" y="0"/>
                  <a:pt x="0" y="447"/>
                  <a:pt x="0" y="994"/>
                </a:cubicBezTo>
                <a:lnTo>
                  <a:pt x="0" y="994"/>
                </a:lnTo>
                <a:cubicBezTo>
                  <a:pt x="0" y="1542"/>
                  <a:pt x="446" y="1989"/>
                  <a:pt x="994" y="1989"/>
                </a:cubicBezTo>
              </a:path>
            </a:pathLst>
          </a:custGeom>
          <a:solidFill>
            <a:srgbClr val="00A79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Open Sans Light" panose="020B0306030504020204" pitchFamily="34" charset="0"/>
            </a:endParaRPr>
          </a:p>
        </p:txBody>
      </p:sp>
      <p:sp>
        <p:nvSpPr>
          <p:cNvPr id="42" name="Freeform 48">
            <a:extLst>
              <a:ext uri="{FF2B5EF4-FFF2-40B4-BE49-F238E27FC236}">
                <a16:creationId xmlns:a16="http://schemas.microsoft.com/office/drawing/2014/main" xmlns="" id="{379925F1-CF6F-6F42-A696-0278EC2DA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932" y="2202230"/>
            <a:ext cx="756777" cy="756778"/>
          </a:xfrm>
          <a:custGeom>
            <a:avLst/>
            <a:gdLst>
              <a:gd name="T0" fmla="*/ 995 w 1990"/>
              <a:gd name="T1" fmla="*/ 1989 h 1990"/>
              <a:gd name="T2" fmla="*/ 995 w 1990"/>
              <a:gd name="T3" fmla="*/ 1989 h 1990"/>
              <a:gd name="T4" fmla="*/ 1989 w 1990"/>
              <a:gd name="T5" fmla="*/ 994 h 1990"/>
              <a:gd name="T6" fmla="*/ 1989 w 1990"/>
              <a:gd name="T7" fmla="*/ 994 h 1990"/>
              <a:gd name="T8" fmla="*/ 995 w 1990"/>
              <a:gd name="T9" fmla="*/ 0 h 1990"/>
              <a:gd name="T10" fmla="*/ 995 w 1990"/>
              <a:gd name="T11" fmla="*/ 0 h 1990"/>
              <a:gd name="T12" fmla="*/ 0 w 1990"/>
              <a:gd name="T13" fmla="*/ 994 h 1990"/>
              <a:gd name="T14" fmla="*/ 0 w 1990"/>
              <a:gd name="T15" fmla="*/ 994 h 1990"/>
              <a:gd name="T16" fmla="*/ 995 w 1990"/>
              <a:gd name="T17" fmla="*/ 1989 h 1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0" h="1990">
                <a:moveTo>
                  <a:pt x="995" y="1989"/>
                </a:moveTo>
                <a:lnTo>
                  <a:pt x="995" y="1989"/>
                </a:lnTo>
                <a:cubicBezTo>
                  <a:pt x="1542" y="1989"/>
                  <a:pt x="1989" y="1542"/>
                  <a:pt x="1989" y="994"/>
                </a:cubicBezTo>
                <a:lnTo>
                  <a:pt x="1989" y="994"/>
                </a:lnTo>
                <a:cubicBezTo>
                  <a:pt x="1989" y="447"/>
                  <a:pt x="1542" y="0"/>
                  <a:pt x="995" y="0"/>
                </a:cubicBezTo>
                <a:lnTo>
                  <a:pt x="995" y="0"/>
                </a:lnTo>
                <a:cubicBezTo>
                  <a:pt x="447" y="0"/>
                  <a:pt x="0" y="447"/>
                  <a:pt x="0" y="994"/>
                </a:cubicBezTo>
                <a:lnTo>
                  <a:pt x="0" y="994"/>
                </a:lnTo>
                <a:cubicBezTo>
                  <a:pt x="0" y="1542"/>
                  <a:pt x="447" y="1989"/>
                  <a:pt x="995" y="1989"/>
                </a:cubicBezTo>
              </a:path>
            </a:pathLst>
          </a:custGeom>
          <a:solidFill>
            <a:srgbClr val="8CC73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Open Sans Light" panose="020B0306030504020204" pitchFamily="34" charset="0"/>
            </a:endParaRPr>
          </a:p>
        </p:txBody>
      </p:sp>
      <p:sp>
        <p:nvSpPr>
          <p:cNvPr id="48" name="Freeform 72">
            <a:extLst>
              <a:ext uri="{FF2B5EF4-FFF2-40B4-BE49-F238E27FC236}">
                <a16:creationId xmlns:a16="http://schemas.microsoft.com/office/drawing/2014/main" xmlns="" id="{95749327-82A8-5648-8E3B-DC3EB2208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071" y="2597907"/>
            <a:ext cx="2520000" cy="36916"/>
          </a:xfrm>
          <a:custGeom>
            <a:avLst/>
            <a:gdLst>
              <a:gd name="T0" fmla="*/ 0 w 2696"/>
              <a:gd name="T1" fmla="*/ 0 h 99"/>
              <a:gd name="T2" fmla="*/ 2569 w 2696"/>
              <a:gd name="T3" fmla="*/ 0 h 99"/>
              <a:gd name="T4" fmla="*/ 2695 w 2696"/>
              <a:gd name="T5" fmla="*/ 49 h 99"/>
              <a:gd name="T6" fmla="*/ 2569 w 2696"/>
              <a:gd name="T7" fmla="*/ 98 h 99"/>
              <a:gd name="T8" fmla="*/ 0 w 2696"/>
              <a:gd name="T9" fmla="*/ 98 h 99"/>
              <a:gd name="T10" fmla="*/ 0 w 2696"/>
              <a:gd name="T11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6" h="99">
                <a:moveTo>
                  <a:pt x="0" y="0"/>
                </a:moveTo>
                <a:lnTo>
                  <a:pt x="2569" y="0"/>
                </a:lnTo>
                <a:lnTo>
                  <a:pt x="2695" y="49"/>
                </a:lnTo>
                <a:lnTo>
                  <a:pt x="2569" y="98"/>
                </a:lnTo>
                <a:lnTo>
                  <a:pt x="0" y="98"/>
                </a:lnTo>
                <a:lnTo>
                  <a:pt x="0" y="0"/>
                </a:lnTo>
              </a:path>
            </a:pathLst>
          </a:custGeom>
          <a:solidFill>
            <a:srgbClr val="1373B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Open Sans Light" panose="020B0306030504020204" pitchFamily="34" charset="0"/>
            </a:endParaRPr>
          </a:p>
        </p:txBody>
      </p:sp>
      <p:sp>
        <p:nvSpPr>
          <p:cNvPr id="59" name="TextBox 25">
            <a:extLst>
              <a:ext uri="{FF2B5EF4-FFF2-40B4-BE49-F238E27FC236}">
                <a16:creationId xmlns:a16="http://schemas.microsoft.com/office/drawing/2014/main" xmlns="" id="{FFF938B2-265B-4145-981B-D52B025C6B7A}"/>
              </a:ext>
            </a:extLst>
          </p:cNvPr>
          <p:cNvSpPr txBox="1"/>
          <p:nvPr/>
        </p:nvSpPr>
        <p:spPr>
          <a:xfrm>
            <a:off x="844896" y="2451791"/>
            <a:ext cx="61587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 defTabSz="914217"/>
            <a:r>
              <a:rPr lang="en-US" sz="16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Día 0</a:t>
            </a:r>
          </a:p>
        </p:txBody>
      </p:sp>
      <p:sp>
        <p:nvSpPr>
          <p:cNvPr id="60" name="TextBox 26">
            <a:extLst>
              <a:ext uri="{FF2B5EF4-FFF2-40B4-BE49-F238E27FC236}">
                <a16:creationId xmlns:a16="http://schemas.microsoft.com/office/drawing/2014/main" xmlns="" id="{7C51962D-6629-1F4C-BB2D-9B23CD930BD1}"/>
              </a:ext>
            </a:extLst>
          </p:cNvPr>
          <p:cNvSpPr txBox="1"/>
          <p:nvPr/>
        </p:nvSpPr>
        <p:spPr>
          <a:xfrm>
            <a:off x="4402176" y="2451791"/>
            <a:ext cx="61587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 defTabSz="914217"/>
            <a:r>
              <a:rPr lang="en-US" sz="16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Día 1</a:t>
            </a:r>
          </a:p>
        </p:txBody>
      </p:sp>
      <p:sp>
        <p:nvSpPr>
          <p:cNvPr id="61" name="TextBox 27">
            <a:extLst>
              <a:ext uri="{FF2B5EF4-FFF2-40B4-BE49-F238E27FC236}">
                <a16:creationId xmlns:a16="http://schemas.microsoft.com/office/drawing/2014/main" xmlns="" id="{C84BB059-A129-BB4A-BDBC-7B1B05966180}"/>
              </a:ext>
            </a:extLst>
          </p:cNvPr>
          <p:cNvSpPr txBox="1"/>
          <p:nvPr/>
        </p:nvSpPr>
        <p:spPr>
          <a:xfrm>
            <a:off x="7181383" y="2428630"/>
            <a:ext cx="61587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 defTabSz="914217"/>
            <a:r>
              <a:rPr lang="en-US" sz="16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Día 2</a:t>
            </a:r>
          </a:p>
        </p:txBody>
      </p:sp>
      <p:sp>
        <p:nvSpPr>
          <p:cNvPr id="64" name="TextBox 30">
            <a:extLst>
              <a:ext uri="{FF2B5EF4-FFF2-40B4-BE49-F238E27FC236}">
                <a16:creationId xmlns:a16="http://schemas.microsoft.com/office/drawing/2014/main" xmlns="" id="{D1C93933-9D34-3B4C-9550-EC6194764709}"/>
              </a:ext>
            </a:extLst>
          </p:cNvPr>
          <p:cNvSpPr txBox="1"/>
          <p:nvPr/>
        </p:nvSpPr>
        <p:spPr>
          <a:xfrm>
            <a:off x="583447" y="3149559"/>
            <a:ext cx="2800695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defTabSz="914217"/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Arriba  la </a:t>
            </a:r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vacuna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  al </a:t>
            </a:r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país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*</a:t>
            </a:r>
          </a:p>
        </p:txBody>
      </p:sp>
      <p:sp>
        <p:nvSpPr>
          <p:cNvPr id="66" name="TextBox 34">
            <a:extLst>
              <a:ext uri="{FF2B5EF4-FFF2-40B4-BE49-F238E27FC236}">
                <a16:creationId xmlns:a16="http://schemas.microsoft.com/office/drawing/2014/main" xmlns="" id="{9897DD98-1C8B-5349-8639-27ED9B9384E1}"/>
              </a:ext>
            </a:extLst>
          </p:cNvPr>
          <p:cNvSpPr txBox="1"/>
          <p:nvPr/>
        </p:nvSpPr>
        <p:spPr>
          <a:xfrm>
            <a:off x="3306298" y="3573466"/>
            <a:ext cx="2789702" cy="280076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Centros de acopio vía terrestre:  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Meta, Boyacá, Tolima,  Neiva, Cundinamarca, Bogotá</a:t>
            </a:r>
          </a:p>
          <a:p>
            <a:pPr defTabSz="914217"/>
            <a:endParaRPr lang="en-US" sz="1600" dirty="0">
              <a:solidFill>
                <a:srgbClr val="08204C"/>
              </a:solidFill>
              <a:latin typeface="Arial Narrow" panose="020B0604020202020204" pitchFamily="34" charset="0"/>
              <a:ea typeface="League Spartan" charset="0"/>
              <a:cs typeface="Arial Narrow" panose="020B0604020202020204" pitchFamily="34" charset="0"/>
            </a:endParaRPr>
          </a:p>
          <a:p>
            <a:pPr marL="285750" indent="-285750" algn="just" defTabSz="914217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Centros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acopio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 </a:t>
            </a:r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vía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 </a:t>
            </a:r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aérea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 Antioquia, Valle del Cauca, Atlántico, Barranquilla, Bolívar, Cartagena, Santander, Magdalena, Santa Marta, Buenaventura</a:t>
            </a:r>
          </a:p>
        </p:txBody>
      </p:sp>
      <p:sp>
        <p:nvSpPr>
          <p:cNvPr id="68" name="TextBox 37">
            <a:extLst>
              <a:ext uri="{FF2B5EF4-FFF2-40B4-BE49-F238E27FC236}">
                <a16:creationId xmlns:a16="http://schemas.microsoft.com/office/drawing/2014/main" xmlns="" id="{EB95CDDB-D51D-534A-9FC0-584CAAD0B3FB}"/>
              </a:ext>
            </a:extLst>
          </p:cNvPr>
          <p:cNvSpPr txBox="1"/>
          <p:nvPr/>
        </p:nvSpPr>
        <p:spPr>
          <a:xfrm>
            <a:off x="6219186" y="3795029"/>
            <a:ext cx="2500686" cy="156966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285750" indent="-285750" algn="just" defTabSz="914217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Centros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acopio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 </a:t>
            </a:r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vía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 </a:t>
            </a:r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aérea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: Risaralda, Quindío, Nariño, Cauca, Caldas, Sucre, La Guajira, Córdoba, Cesar, Norte de Santander, 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xmlns="" id="{860CBFFD-1BE5-B844-8048-0C3DAB679978}"/>
              </a:ext>
            </a:extLst>
          </p:cNvPr>
          <p:cNvSpPr txBox="1"/>
          <p:nvPr/>
        </p:nvSpPr>
        <p:spPr>
          <a:xfrm>
            <a:off x="239836" y="3788190"/>
            <a:ext cx="2800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Expedición de la Resolución de Distribución</a:t>
            </a:r>
          </a:p>
          <a:p>
            <a:pPr algn="just"/>
            <a:endParaRPr lang="es-CO" sz="1600" dirty="0">
              <a:solidFill>
                <a:srgbClr val="00206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err="1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Alistamento</a:t>
            </a:r>
            <a:r>
              <a:rPr lang="es-CO" sz="1600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para distribución. </a:t>
            </a:r>
          </a:p>
        </p:txBody>
      </p:sp>
      <p:sp>
        <p:nvSpPr>
          <p:cNvPr id="17" name="Freeform 48">
            <a:extLst>
              <a:ext uri="{FF2B5EF4-FFF2-40B4-BE49-F238E27FC236}">
                <a16:creationId xmlns:a16="http://schemas.microsoft.com/office/drawing/2014/main" xmlns="" id="{379925F1-CF6F-6F42-A696-0278EC2DA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3274" y="2190646"/>
            <a:ext cx="756777" cy="756778"/>
          </a:xfrm>
          <a:custGeom>
            <a:avLst/>
            <a:gdLst>
              <a:gd name="T0" fmla="*/ 995 w 1990"/>
              <a:gd name="T1" fmla="*/ 1989 h 1990"/>
              <a:gd name="T2" fmla="*/ 995 w 1990"/>
              <a:gd name="T3" fmla="*/ 1989 h 1990"/>
              <a:gd name="T4" fmla="*/ 1989 w 1990"/>
              <a:gd name="T5" fmla="*/ 994 h 1990"/>
              <a:gd name="T6" fmla="*/ 1989 w 1990"/>
              <a:gd name="T7" fmla="*/ 994 h 1990"/>
              <a:gd name="T8" fmla="*/ 995 w 1990"/>
              <a:gd name="T9" fmla="*/ 0 h 1990"/>
              <a:gd name="T10" fmla="*/ 995 w 1990"/>
              <a:gd name="T11" fmla="*/ 0 h 1990"/>
              <a:gd name="T12" fmla="*/ 0 w 1990"/>
              <a:gd name="T13" fmla="*/ 994 h 1990"/>
              <a:gd name="T14" fmla="*/ 0 w 1990"/>
              <a:gd name="T15" fmla="*/ 994 h 1990"/>
              <a:gd name="T16" fmla="*/ 995 w 1990"/>
              <a:gd name="T17" fmla="*/ 1989 h 1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0" h="1990">
                <a:moveTo>
                  <a:pt x="995" y="1989"/>
                </a:moveTo>
                <a:lnTo>
                  <a:pt x="995" y="1989"/>
                </a:lnTo>
                <a:cubicBezTo>
                  <a:pt x="1542" y="1989"/>
                  <a:pt x="1989" y="1542"/>
                  <a:pt x="1989" y="994"/>
                </a:cubicBezTo>
                <a:lnTo>
                  <a:pt x="1989" y="994"/>
                </a:lnTo>
                <a:cubicBezTo>
                  <a:pt x="1989" y="447"/>
                  <a:pt x="1542" y="0"/>
                  <a:pt x="995" y="0"/>
                </a:cubicBezTo>
                <a:lnTo>
                  <a:pt x="995" y="0"/>
                </a:lnTo>
                <a:cubicBezTo>
                  <a:pt x="447" y="0"/>
                  <a:pt x="0" y="447"/>
                  <a:pt x="0" y="994"/>
                </a:cubicBezTo>
                <a:lnTo>
                  <a:pt x="0" y="994"/>
                </a:lnTo>
                <a:cubicBezTo>
                  <a:pt x="0" y="1542"/>
                  <a:pt x="447" y="1989"/>
                  <a:pt x="995" y="198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Open Sans Light" panose="020B0306030504020204" pitchFamily="34" charset="0"/>
            </a:endParaRP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xmlns="" id="{C84BB059-A129-BB4A-BDBC-7B1B05966180}"/>
              </a:ext>
            </a:extLst>
          </p:cNvPr>
          <p:cNvSpPr txBox="1"/>
          <p:nvPr/>
        </p:nvSpPr>
        <p:spPr>
          <a:xfrm>
            <a:off x="10651777" y="2219325"/>
            <a:ext cx="559769" cy="58477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 defTabSz="914217"/>
            <a:r>
              <a:rPr lang="en-US" sz="1600" b="1" dirty="0" err="1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Día</a:t>
            </a:r>
            <a:r>
              <a:rPr lang="en-US" sz="16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 </a:t>
            </a:r>
          </a:p>
          <a:p>
            <a:pPr algn="ctr" defTabSz="914217"/>
            <a:r>
              <a:rPr lang="en-US" sz="16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3-5</a:t>
            </a:r>
          </a:p>
        </p:txBody>
      </p:sp>
      <p:sp>
        <p:nvSpPr>
          <p:cNvPr id="19" name="Freeform 73">
            <a:extLst>
              <a:ext uri="{FF2B5EF4-FFF2-40B4-BE49-F238E27FC236}">
                <a16:creationId xmlns:a16="http://schemas.microsoft.com/office/drawing/2014/main" xmlns="" id="{74C4041C-309C-EC4F-823A-5D01CFA10E9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895760" y="2614753"/>
            <a:ext cx="2587062" cy="45719"/>
          </a:xfrm>
          <a:custGeom>
            <a:avLst/>
            <a:gdLst>
              <a:gd name="T0" fmla="*/ 0 w 2694"/>
              <a:gd name="T1" fmla="*/ 0 h 99"/>
              <a:gd name="T2" fmla="*/ 2567 w 2694"/>
              <a:gd name="T3" fmla="*/ 0 h 99"/>
              <a:gd name="T4" fmla="*/ 2693 w 2694"/>
              <a:gd name="T5" fmla="*/ 49 h 99"/>
              <a:gd name="T6" fmla="*/ 2567 w 2694"/>
              <a:gd name="T7" fmla="*/ 98 h 99"/>
              <a:gd name="T8" fmla="*/ 0 w 2694"/>
              <a:gd name="T9" fmla="*/ 98 h 99"/>
              <a:gd name="T10" fmla="*/ 0 w 2694"/>
              <a:gd name="T11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4" h="99">
                <a:moveTo>
                  <a:pt x="0" y="0"/>
                </a:moveTo>
                <a:lnTo>
                  <a:pt x="2567" y="0"/>
                </a:lnTo>
                <a:lnTo>
                  <a:pt x="2693" y="49"/>
                </a:lnTo>
                <a:lnTo>
                  <a:pt x="2567" y="98"/>
                </a:lnTo>
                <a:lnTo>
                  <a:pt x="0" y="98"/>
                </a:lnTo>
                <a:lnTo>
                  <a:pt x="0" y="0"/>
                </a:lnTo>
              </a:path>
            </a:pathLst>
          </a:custGeom>
          <a:solidFill>
            <a:srgbClr val="00A79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Open Sans Light" panose="020B0306030504020204" pitchFamily="34" charset="0"/>
            </a:endParaRPr>
          </a:p>
        </p:txBody>
      </p:sp>
      <p:sp>
        <p:nvSpPr>
          <p:cNvPr id="20" name="TextBox 30">
            <a:extLst>
              <a:ext uri="{FF2B5EF4-FFF2-40B4-BE49-F238E27FC236}">
                <a16:creationId xmlns:a16="http://schemas.microsoft.com/office/drawing/2014/main" xmlns="" id="{D1C93933-9D34-3B4C-9550-EC6194764709}"/>
              </a:ext>
            </a:extLst>
          </p:cNvPr>
          <p:cNvSpPr txBox="1"/>
          <p:nvPr/>
        </p:nvSpPr>
        <p:spPr>
          <a:xfrm>
            <a:off x="3534073" y="3149559"/>
            <a:ext cx="234846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 defTabSz="914217"/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Envíos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  a las ET y  </a:t>
            </a:r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Distritos</a:t>
            </a:r>
            <a:endParaRPr lang="en-US" sz="1600" dirty="0">
              <a:solidFill>
                <a:srgbClr val="08204C"/>
              </a:solidFill>
              <a:latin typeface="Arial Narrow" panose="020B0604020202020204" pitchFamily="34" charset="0"/>
              <a:ea typeface="League Spartan" charset="0"/>
              <a:cs typeface="Arial Narrow" panose="020B0604020202020204" pitchFamily="34" charset="0"/>
            </a:endParaRPr>
          </a:p>
        </p:txBody>
      </p:sp>
      <p:sp>
        <p:nvSpPr>
          <p:cNvPr id="21" name="TextBox 30">
            <a:extLst>
              <a:ext uri="{FF2B5EF4-FFF2-40B4-BE49-F238E27FC236}">
                <a16:creationId xmlns:a16="http://schemas.microsoft.com/office/drawing/2014/main" xmlns="" id="{D1C93933-9D34-3B4C-9550-EC6194764709}"/>
              </a:ext>
            </a:extLst>
          </p:cNvPr>
          <p:cNvSpPr txBox="1"/>
          <p:nvPr/>
        </p:nvSpPr>
        <p:spPr>
          <a:xfrm>
            <a:off x="6623022" y="3084631"/>
            <a:ext cx="2348469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just" defTabSz="914217"/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Envíos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 a  ET de </a:t>
            </a:r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más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 de un </a:t>
            </a:r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millón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habitantes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: </a:t>
            </a:r>
          </a:p>
        </p:txBody>
      </p:sp>
      <p:sp>
        <p:nvSpPr>
          <p:cNvPr id="22" name="TextBox 37">
            <a:extLst>
              <a:ext uri="{FF2B5EF4-FFF2-40B4-BE49-F238E27FC236}">
                <a16:creationId xmlns:a16="http://schemas.microsoft.com/office/drawing/2014/main" xmlns="" id="{EB95CDDB-D51D-534A-9FC0-584CAAD0B3FB}"/>
              </a:ext>
            </a:extLst>
          </p:cNvPr>
          <p:cNvSpPr txBox="1"/>
          <p:nvPr/>
        </p:nvSpPr>
        <p:spPr>
          <a:xfrm>
            <a:off x="8991242" y="3815591"/>
            <a:ext cx="2500686" cy="181588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285750" indent="-285750" algn="just" defTabSz="914217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Centros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acopio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 </a:t>
            </a:r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vía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 </a:t>
            </a:r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aérea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: Choco, Casanare, Caquetá, Putumayo, Amazonas, Arauca,  Vichada, Guaviare, Guainía, Vaupés y San Andres y </a:t>
            </a:r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Providencia</a:t>
            </a:r>
            <a:endParaRPr lang="en-US" sz="1600" dirty="0">
              <a:solidFill>
                <a:srgbClr val="08204C"/>
              </a:solidFill>
              <a:latin typeface="Arial Narrow" panose="020B0604020202020204" pitchFamily="34" charset="0"/>
              <a:ea typeface="League Spartan" charset="0"/>
              <a:cs typeface="Arial Narrow" panose="020B0604020202020204" pitchFamily="34" charset="0"/>
            </a:endParaRP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xmlns="" id="{D1C93933-9D34-3B4C-9550-EC6194764709}"/>
              </a:ext>
            </a:extLst>
          </p:cNvPr>
          <p:cNvSpPr txBox="1"/>
          <p:nvPr/>
        </p:nvSpPr>
        <p:spPr>
          <a:xfrm>
            <a:off x="9253711" y="3056559"/>
            <a:ext cx="2238217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just" defTabSz="914217"/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Envíos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 a  ET de </a:t>
            </a:r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menos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 de un </a:t>
            </a:r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millón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habitantes</a:t>
            </a:r>
            <a:r>
              <a:rPr lang="en-US" sz="1600" dirty="0">
                <a:solidFill>
                  <a:srgbClr val="08204C"/>
                </a:solidFill>
                <a:latin typeface="Arial Narrow" panose="020B0604020202020204" pitchFamily="34" charset="0"/>
                <a:ea typeface="League Spartan" charset="0"/>
                <a:cs typeface="Arial Narrow" panose="020B0604020202020204" pitchFamily="34" charset="0"/>
              </a:rPr>
              <a:t>: </a:t>
            </a:r>
          </a:p>
        </p:txBody>
      </p:sp>
      <p:sp>
        <p:nvSpPr>
          <p:cNvPr id="24" name="Freeform 73">
            <a:extLst>
              <a:ext uri="{FF2B5EF4-FFF2-40B4-BE49-F238E27FC236}">
                <a16:creationId xmlns:a16="http://schemas.microsoft.com/office/drawing/2014/main" xmlns="" id="{74C4041C-309C-EC4F-823A-5D01CFA10E9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135948" y="2597907"/>
            <a:ext cx="1946930" cy="52998"/>
          </a:xfrm>
          <a:custGeom>
            <a:avLst/>
            <a:gdLst>
              <a:gd name="T0" fmla="*/ 0 w 2694"/>
              <a:gd name="T1" fmla="*/ 0 h 99"/>
              <a:gd name="T2" fmla="*/ 2567 w 2694"/>
              <a:gd name="T3" fmla="*/ 0 h 99"/>
              <a:gd name="T4" fmla="*/ 2693 w 2694"/>
              <a:gd name="T5" fmla="*/ 49 h 99"/>
              <a:gd name="T6" fmla="*/ 2567 w 2694"/>
              <a:gd name="T7" fmla="*/ 98 h 99"/>
              <a:gd name="T8" fmla="*/ 0 w 2694"/>
              <a:gd name="T9" fmla="*/ 98 h 99"/>
              <a:gd name="T10" fmla="*/ 0 w 2694"/>
              <a:gd name="T11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94" h="99">
                <a:moveTo>
                  <a:pt x="0" y="0"/>
                </a:moveTo>
                <a:lnTo>
                  <a:pt x="2567" y="0"/>
                </a:lnTo>
                <a:lnTo>
                  <a:pt x="2693" y="49"/>
                </a:lnTo>
                <a:lnTo>
                  <a:pt x="2567" y="98"/>
                </a:lnTo>
                <a:lnTo>
                  <a:pt x="0" y="98"/>
                </a:lnTo>
                <a:lnTo>
                  <a:pt x="0" y="0"/>
                </a:lnTo>
              </a:path>
            </a:pathLst>
          </a:custGeom>
          <a:solidFill>
            <a:srgbClr val="00A79D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5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5C783DB-8B81-4E81-B965-C527AC594D24}"/>
              </a:ext>
            </a:extLst>
          </p:cNvPr>
          <p:cNvSpPr txBox="1"/>
          <p:nvPr/>
        </p:nvSpPr>
        <p:spPr>
          <a:xfrm>
            <a:off x="511596" y="2943198"/>
            <a:ext cx="4622048" cy="1200329"/>
          </a:xfrm>
          <a:prstGeom prst="rect">
            <a:avLst/>
          </a:prstGeom>
          <a:solidFill>
            <a:srgbClr val="6B9B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Carpas o campamentos de vacunación de tiempo prolongado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88CB86E-A199-47CC-85D8-37A0FAE75A7E}"/>
              </a:ext>
            </a:extLst>
          </p:cNvPr>
          <p:cNvSpPr txBox="1"/>
          <p:nvPr/>
        </p:nvSpPr>
        <p:spPr>
          <a:xfrm>
            <a:off x="450324" y="731327"/>
            <a:ext cx="4622048" cy="584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 Intramural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F93127B-1E7A-4836-A89D-32F70B7CA64B}"/>
              </a:ext>
            </a:extLst>
          </p:cNvPr>
          <p:cNvSpPr txBox="1"/>
          <p:nvPr/>
        </p:nvSpPr>
        <p:spPr>
          <a:xfrm>
            <a:off x="6806959" y="770815"/>
            <a:ext cx="4715725" cy="584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</a:t>
            </a:r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Extramural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F9FA0D9-0301-4A2E-A4F7-E40AD825EC6A}"/>
              </a:ext>
            </a:extLst>
          </p:cNvPr>
          <p:cNvSpPr txBox="1"/>
          <p:nvPr/>
        </p:nvSpPr>
        <p:spPr>
          <a:xfrm>
            <a:off x="6806960" y="1886717"/>
            <a:ext cx="4622048" cy="1569660"/>
          </a:xfrm>
          <a:prstGeom prst="rect">
            <a:avLst/>
          </a:prstGeom>
          <a:solidFill>
            <a:srgbClr val="6B9B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móviles multifuncionales (brigadas/jornadas o unidad móvil</a:t>
            </a: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xmlns="" id="{DC1E0574-C5FB-4A7B-9328-DFA479B7B872}"/>
              </a:ext>
            </a:extLst>
          </p:cNvPr>
          <p:cNvSpPr/>
          <p:nvPr/>
        </p:nvSpPr>
        <p:spPr>
          <a:xfrm>
            <a:off x="8877065" y="3716454"/>
            <a:ext cx="777542" cy="597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759D6FE-BA97-4F99-A8A7-EE9A87F203BA}"/>
              </a:ext>
            </a:extLst>
          </p:cNvPr>
          <p:cNvSpPr txBox="1"/>
          <p:nvPr/>
        </p:nvSpPr>
        <p:spPr>
          <a:xfrm>
            <a:off x="6999907" y="4353017"/>
            <a:ext cx="4901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Aplica solo para zonas rurales y rurales dispersas</a:t>
            </a:r>
            <a:endParaRPr lang="es-CO" sz="2400" b="1" dirty="0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xmlns="" id="{0DF74261-9097-4E59-9794-1060299D1131}"/>
              </a:ext>
            </a:extLst>
          </p:cNvPr>
          <p:cNvSpPr/>
          <p:nvPr/>
        </p:nvSpPr>
        <p:spPr>
          <a:xfrm>
            <a:off x="2504231" y="4424929"/>
            <a:ext cx="555070" cy="432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BF8DD84-A474-4512-A547-5147B424B32D}"/>
              </a:ext>
            </a:extLst>
          </p:cNvPr>
          <p:cNvSpPr txBox="1"/>
          <p:nvPr/>
        </p:nvSpPr>
        <p:spPr>
          <a:xfrm>
            <a:off x="201452" y="4768515"/>
            <a:ext cx="4901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Aplica para zona urbana</a:t>
            </a:r>
            <a:endParaRPr lang="es-CO" sz="24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8143F3F-18B2-4182-995A-6891C93C9BAC}"/>
              </a:ext>
            </a:extLst>
          </p:cNvPr>
          <p:cNvSpPr txBox="1"/>
          <p:nvPr/>
        </p:nvSpPr>
        <p:spPr>
          <a:xfrm>
            <a:off x="470742" y="1637906"/>
            <a:ext cx="4622048" cy="1200329"/>
          </a:xfrm>
          <a:prstGeom prst="rect">
            <a:avLst/>
          </a:prstGeom>
          <a:solidFill>
            <a:srgbClr val="6B9B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 física destinada a la atención en salud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Sistema de comando de incidentes de hospital administración de emergencias centro  de salud comunitario sistema nacional de manejo de incidentes, texto,  tablas de borrado en seco, medicina png | PNGWing">
            <a:extLst>
              <a:ext uri="{FF2B5EF4-FFF2-40B4-BE49-F238E27FC236}">
                <a16:creationId xmlns:a16="http://schemas.microsoft.com/office/drawing/2014/main" xmlns="" id="{6488804D-6EBC-4AA4-B1AE-72FD8D30F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2" y="5375343"/>
            <a:ext cx="1431773" cy="1194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acunación Bogotá | Avanza en Bogotá segunda jornada de vacunación - Bogotá  - ELTIEMPO.COM">
            <a:extLst>
              <a:ext uri="{FF2B5EF4-FFF2-40B4-BE49-F238E27FC236}">
                <a16:creationId xmlns:a16="http://schemas.microsoft.com/office/drawing/2014/main" xmlns="" id="{F9426D15-CE16-47C9-9FD7-281969CA8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27" y="5375343"/>
            <a:ext cx="1519382" cy="11935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E893FD5F-C292-4FEB-9D53-35F1D4B43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740" y="5375343"/>
            <a:ext cx="1740325" cy="1258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Atención Médica Domiciliaria (AMD) - Emermedica">
            <a:extLst>
              <a:ext uri="{FF2B5EF4-FFF2-40B4-BE49-F238E27FC236}">
                <a16:creationId xmlns:a16="http://schemas.microsoft.com/office/drawing/2014/main" xmlns="" id="{161EC5E8-65AE-424C-B7B8-8E20855FB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607" y="5379313"/>
            <a:ext cx="1868078" cy="1308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9D995957-C11D-4030-878A-D928011FF207}"/>
              </a:ext>
            </a:extLst>
          </p:cNvPr>
          <p:cNvSpPr txBox="1"/>
          <p:nvPr/>
        </p:nvSpPr>
        <p:spPr>
          <a:xfrm>
            <a:off x="1505211" y="1258488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Se deberá realizar en:</a:t>
            </a:r>
            <a:endParaRPr lang="es-CO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B4E2F945-BB2F-4093-B52F-BF4CFF600721}"/>
              </a:ext>
            </a:extLst>
          </p:cNvPr>
          <p:cNvSpPr txBox="1"/>
          <p:nvPr/>
        </p:nvSpPr>
        <p:spPr>
          <a:xfrm>
            <a:off x="7879855" y="145324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Se deberá realizar en:</a:t>
            </a:r>
            <a:endParaRPr lang="es-CO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AF4F6FF-DE8A-495C-81A0-A603685EA3AD}"/>
              </a:ext>
            </a:extLst>
          </p:cNvPr>
          <p:cNvSpPr txBox="1"/>
          <p:nvPr/>
        </p:nvSpPr>
        <p:spPr>
          <a:xfrm>
            <a:off x="201452" y="103056"/>
            <a:ext cx="910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spcBef>
                <a:spcPct val="0"/>
              </a:spcBef>
              <a:buClr>
                <a:srgbClr val="000000"/>
              </a:buClr>
              <a:buSzPts val="2400"/>
            </a:pPr>
            <a:r>
              <a:rPr lang="es-ES" sz="2800" b="1" dirty="0">
                <a:solidFill>
                  <a:srgbClr val="F52F63"/>
                </a:solidFill>
                <a:latin typeface="Avenir Next Condensed" panose="020B0506020202020204" pitchFamily="34" charset="0"/>
                <a:ea typeface="+mj-ea"/>
                <a:cs typeface="Calibri" panose="020F0502020204030204" pitchFamily="34" charset="0"/>
              </a:rPr>
              <a:t>5. Estrategias de Vacunación</a:t>
            </a:r>
            <a:endParaRPr lang="es-CO" sz="2800" b="1" dirty="0">
              <a:solidFill>
                <a:srgbClr val="F52F63"/>
              </a:solidFill>
              <a:latin typeface="Avenir Next Condensed" panose="020B050602020202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F93127B-1E7A-4836-A89D-32F70B7CA64B}"/>
              </a:ext>
            </a:extLst>
          </p:cNvPr>
          <p:cNvSpPr txBox="1"/>
          <p:nvPr/>
        </p:nvSpPr>
        <p:spPr>
          <a:xfrm>
            <a:off x="3103927" y="457779"/>
            <a:ext cx="4715725" cy="584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</a:t>
            </a:r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Extramural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759D6FE-BA97-4F99-A8A7-EE9A87F203BA}"/>
              </a:ext>
            </a:extLst>
          </p:cNvPr>
          <p:cNvSpPr txBox="1"/>
          <p:nvPr/>
        </p:nvSpPr>
        <p:spPr>
          <a:xfrm>
            <a:off x="7151237" y="3292889"/>
            <a:ext cx="3064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Aplica para zonas rurales y rurales dispersas</a:t>
            </a:r>
            <a:endParaRPr lang="es-CO" sz="2400" b="1" dirty="0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xmlns="" id="{0DF74261-9097-4E59-9794-1060299D1131}"/>
              </a:ext>
            </a:extLst>
          </p:cNvPr>
          <p:cNvSpPr/>
          <p:nvPr/>
        </p:nvSpPr>
        <p:spPr>
          <a:xfrm>
            <a:off x="2144928" y="2125575"/>
            <a:ext cx="524258" cy="613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BF8DD84-A474-4512-A547-5147B424B32D}"/>
              </a:ext>
            </a:extLst>
          </p:cNvPr>
          <p:cNvSpPr txBox="1"/>
          <p:nvPr/>
        </p:nvSpPr>
        <p:spPr>
          <a:xfrm>
            <a:off x="417561" y="3040465"/>
            <a:ext cx="3816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Aplica en zona urbana </a:t>
            </a:r>
          </a:p>
          <a:p>
            <a:pPr algn="ctr"/>
            <a:r>
              <a:rPr lang="es-ES" sz="2400" b="1" dirty="0"/>
              <a:t>para pacientes con limitación de movilidad, oxígeno dependiente, comorbilidades severas, etc...</a:t>
            </a:r>
            <a:endParaRPr lang="es-CO" sz="24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9D995957-C11D-4030-878A-D928011FF207}"/>
              </a:ext>
            </a:extLst>
          </p:cNvPr>
          <p:cNvSpPr txBox="1"/>
          <p:nvPr/>
        </p:nvSpPr>
        <p:spPr>
          <a:xfrm>
            <a:off x="4413848" y="1167155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Se puede realizar:</a:t>
            </a:r>
            <a:endParaRPr lang="es-CO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66CC5296-BF4C-47C3-B357-71E4A10219C7}"/>
              </a:ext>
            </a:extLst>
          </p:cNvPr>
          <p:cNvSpPr txBox="1"/>
          <p:nvPr/>
        </p:nvSpPr>
        <p:spPr>
          <a:xfrm>
            <a:off x="2144928" y="1624478"/>
            <a:ext cx="6761526" cy="461665"/>
          </a:xfrm>
          <a:prstGeom prst="rect">
            <a:avLst/>
          </a:prstGeom>
          <a:solidFill>
            <a:srgbClr val="6B9B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Domiciliaria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4" descr="Atención Médica Domiciliaria (AMD) - Emermedica">
            <a:extLst>
              <a:ext uri="{FF2B5EF4-FFF2-40B4-BE49-F238E27FC236}">
                <a16:creationId xmlns:a16="http://schemas.microsoft.com/office/drawing/2014/main" xmlns="" id="{3BAF9A61-A709-4CCB-9051-6AA330487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68" y="2826649"/>
            <a:ext cx="2085938" cy="1460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xmlns="" id="{304B56C9-7D16-41E7-B156-0317BE976780}"/>
              </a:ext>
            </a:extLst>
          </p:cNvPr>
          <p:cNvSpPr/>
          <p:nvPr/>
        </p:nvSpPr>
        <p:spPr>
          <a:xfrm>
            <a:off x="8421487" y="2213627"/>
            <a:ext cx="524258" cy="613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4217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11447</TotalTime>
  <Words>1356</Words>
  <Application>Microsoft Office PowerPoint</Application>
  <PresentationFormat>Panorámica</PresentationFormat>
  <Paragraphs>296</Paragraphs>
  <Slides>15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35" baseType="lpstr">
      <vt:lpstr>Arial</vt:lpstr>
      <vt:lpstr>Arial Narrow</vt:lpstr>
      <vt:lpstr>Arial Nova Light</vt:lpstr>
      <vt:lpstr>Avenir Next Condensed</vt:lpstr>
      <vt:lpstr>Calibri</vt:lpstr>
      <vt:lpstr>Calibri Light</vt:lpstr>
      <vt:lpstr>Fira Sans</vt:lpstr>
      <vt:lpstr>Helvetica Neue</vt:lpstr>
      <vt:lpstr>League Spartan</vt:lpstr>
      <vt:lpstr>Open Sans</vt:lpstr>
      <vt:lpstr>Open Sans Condensed</vt:lpstr>
      <vt:lpstr>Open Sans Extrabold</vt:lpstr>
      <vt:lpstr>Open Sans Light</vt:lpstr>
      <vt:lpstr>Oswald</vt:lpstr>
      <vt:lpstr>Poppins SemiBold</vt:lpstr>
      <vt:lpstr>PT Sans</vt:lpstr>
      <vt:lpstr>Roboto Light</vt:lpstr>
      <vt:lpstr>Segoe UI Semibold</vt:lpstr>
      <vt:lpstr>等线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MAYLEN LISETH ROJAS BOTERO</dc:creator>
  <cp:lastModifiedBy>Andres Felipe Ruano Castillo</cp:lastModifiedBy>
  <cp:revision>590</cp:revision>
  <dcterms:created xsi:type="dcterms:W3CDTF">2020-12-15T01:35:11Z</dcterms:created>
  <dcterms:modified xsi:type="dcterms:W3CDTF">2021-02-26T15:35:57Z</dcterms:modified>
</cp:coreProperties>
</file>